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64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4" autoAdjust="0"/>
    <p:restoredTop sz="94640" autoAdjust="0"/>
  </p:normalViewPr>
  <p:slideViewPr>
    <p:cSldViewPr>
      <p:cViewPr varScale="1">
        <p:scale>
          <a:sx n="86" d="100"/>
          <a:sy n="86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9136690647482202E-2"/>
          <c:y val="0.340659340659341"/>
          <c:w val="0.92446043165467662"/>
          <c:h val="0.565934065934065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800000"/>
            </a:solidFill>
            <a:ln w="12688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3366FF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Ne ho sentito parlare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</c:pie3DChart>
      <c:spPr>
        <a:solidFill>
          <a:srgbClr val="FFFFFF"/>
        </a:solidFill>
        <a:ln w="25376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ayout>
        <c:manualLayout>
          <c:xMode val="edge"/>
          <c:yMode val="edge"/>
          <c:x val="4.6762458677836814E-2"/>
          <c:y val="5.4945686533708921E-3"/>
          <c:w val="0.71304917448329819"/>
          <c:h val="0.26936849064700891"/>
        </c:manualLayout>
      </c:layout>
      <c:spPr>
        <a:noFill/>
        <a:ln w="3172">
          <a:solidFill>
            <a:srgbClr val="000000"/>
          </a:solidFill>
          <a:prstDash val="solid"/>
        </a:ln>
      </c:spPr>
      <c:txPr>
        <a:bodyPr/>
        <a:lstStyle/>
        <a:p>
          <a:pPr>
            <a:defRPr sz="734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zero"/>
  </c:chart>
  <c:spPr>
    <a:solidFill>
      <a:srgbClr val="FFFFFF"/>
    </a:solidFill>
    <a:ln w="12688">
      <a:solidFill>
        <a:srgbClr val="FFFFFF"/>
      </a:solidFill>
      <a:prstDash val="solid"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0571384087214098E-2"/>
          <c:y val="0.31458261957169631"/>
          <c:w val="0.92446043165467662"/>
          <c:h val="0.565934065934065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800000"/>
            </a:solidFill>
            <a:ln w="12688">
              <a:solidFill>
                <a:srgbClr val="000000"/>
              </a:solidFill>
              <a:prstDash val="solid"/>
            </a:ln>
          </c:spPr>
          <c:explosion val="19"/>
          <c:dPt>
            <c:idx val="0"/>
            <c:spPr>
              <a:solidFill>
                <a:srgbClr val="3366FF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Forse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60</c:v>
                </c:pt>
                <c:pt idx="1">
                  <c:v>10</c:v>
                </c:pt>
                <c:pt idx="2">
                  <c:v>30</c:v>
                </c:pt>
              </c:numCache>
            </c:numRef>
          </c:val>
        </c:ser>
      </c:pie3DChart>
      <c:spPr>
        <a:noFill/>
        <a:ln w="25376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ayout>
        <c:manualLayout>
          <c:xMode val="edge"/>
          <c:yMode val="edge"/>
          <c:x val="4.6762589928057645E-2"/>
          <c:y val="5.4945054945054984E-3"/>
          <c:w val="0.94604316546762557"/>
          <c:h val="0.2637362637362638"/>
        </c:manualLayout>
      </c:layout>
      <c:spPr>
        <a:noFill/>
        <a:ln w="3172">
          <a:solidFill>
            <a:srgbClr val="000000"/>
          </a:solidFill>
          <a:prstDash val="solid"/>
        </a:ln>
      </c:spPr>
      <c:txPr>
        <a:bodyPr/>
        <a:lstStyle/>
        <a:p>
          <a:pPr>
            <a:defRPr sz="734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zero"/>
  </c:chart>
  <c:spPr>
    <a:solidFill>
      <a:srgbClr val="FFFFFF"/>
    </a:solidFill>
    <a:ln w="12688">
      <a:solidFill>
        <a:srgbClr val="FFFFFF"/>
      </a:solidFill>
      <a:prstDash val="solid"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9136690647482175E-2"/>
          <c:y val="0.34065934065934067"/>
          <c:w val="0.92446043165467662"/>
          <c:h val="0.565934065934065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12688">
              <a:solidFill>
                <a:srgbClr val="000000"/>
              </a:solidFill>
              <a:prstDash val="solid"/>
            </a:ln>
          </c:spPr>
          <c:explosion val="19"/>
          <c:dPt>
            <c:idx val="0"/>
            <c:spPr>
              <a:solidFill>
                <a:srgbClr val="3366FF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SI</c:v>
                </c:pt>
                <c:pt idx="1">
                  <c:v>Forse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</c:pie3DChart>
      <c:spPr>
        <a:noFill/>
        <a:ln w="25376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ayout>
        <c:manualLayout>
          <c:xMode val="edge"/>
          <c:yMode val="edge"/>
          <c:x val="4.6762589928057645E-2"/>
          <c:y val="5.4945054945054984E-3"/>
          <c:w val="0.94604316546762557"/>
          <c:h val="0.2637362637362638"/>
        </c:manualLayout>
      </c:layout>
      <c:spPr>
        <a:noFill/>
        <a:ln w="3172">
          <a:solidFill>
            <a:srgbClr val="000000"/>
          </a:solidFill>
          <a:prstDash val="solid"/>
        </a:ln>
      </c:spPr>
      <c:txPr>
        <a:bodyPr/>
        <a:lstStyle/>
        <a:p>
          <a:pPr>
            <a:defRPr sz="734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zero"/>
  </c:chart>
  <c:spPr>
    <a:solidFill>
      <a:srgbClr val="FFFFFF"/>
    </a:solidFill>
    <a:ln w="12688">
      <a:solidFill>
        <a:srgbClr val="FFFFFF"/>
      </a:solidFill>
      <a:prstDash val="solid"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5539468595155895E-2"/>
          <c:y val="0.34065942487116119"/>
          <c:w val="0.92446043165467662"/>
          <c:h val="0.565934065934065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12688">
              <a:solidFill>
                <a:srgbClr val="000000"/>
              </a:solidFill>
              <a:prstDash val="solid"/>
            </a:ln>
          </c:spPr>
          <c:explosion val="19"/>
          <c:dPt>
            <c:idx val="0"/>
            <c:spPr>
              <a:solidFill>
                <a:srgbClr val="3366FF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68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SI</c:v>
                </c:pt>
                <c:pt idx="1">
                  <c:v>Forse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</c:pie3DChart>
      <c:spPr>
        <a:noFill/>
        <a:ln w="25376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ayout>
        <c:manualLayout>
          <c:xMode val="edge"/>
          <c:yMode val="edge"/>
          <c:x val="4.67624586778368E-2"/>
          <c:y val="5.4945686533708904E-3"/>
          <c:w val="0.94604316546762557"/>
          <c:h val="0.2637362637362638"/>
        </c:manualLayout>
      </c:layout>
      <c:spPr>
        <a:noFill/>
        <a:ln w="3172">
          <a:solidFill>
            <a:srgbClr val="000000"/>
          </a:solidFill>
          <a:prstDash val="solid"/>
        </a:ln>
      </c:spPr>
      <c:txPr>
        <a:bodyPr/>
        <a:lstStyle/>
        <a:p>
          <a:pPr>
            <a:defRPr sz="734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zero"/>
  </c:chart>
  <c:spPr>
    <a:solidFill>
      <a:srgbClr val="FFFFFF"/>
    </a:solidFill>
    <a:ln w="12688">
      <a:solidFill>
        <a:srgbClr val="FFFFFF"/>
      </a:solidFill>
      <a:prstDash val="solid"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9136690647482175E-2"/>
          <c:y val="0.34065934065934067"/>
          <c:w val="0.92446043165467662"/>
          <c:h val="0.565934065934065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800000"/>
            </a:solidFill>
            <a:ln w="12694">
              <a:solidFill>
                <a:srgbClr val="000000"/>
              </a:solidFill>
              <a:prstDash val="solid"/>
            </a:ln>
          </c:spPr>
          <c:explosion val="19"/>
          <c:dPt>
            <c:idx val="0"/>
            <c:spPr>
              <a:solidFill>
                <a:srgbClr val="3366FF"/>
              </a:solidFill>
              <a:ln w="1269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1269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694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Molto Interessante</c:v>
                </c:pt>
                <c:pt idx="1">
                  <c:v>Poco Interessante</c:v>
                </c:pt>
                <c:pt idx="2">
                  <c:v>Non è interessante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</c:pie3DChart>
      <c:spPr>
        <a:noFill/>
        <a:ln w="25389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</c:legendEntry>
      <c:layout>
        <c:manualLayout>
          <c:xMode val="edge"/>
          <c:yMode val="edge"/>
          <c:x val="4.6762482097804051E-2"/>
          <c:y val="6.9456102628429911E-2"/>
          <c:w val="0.94604316546762557"/>
          <c:h val="0.2637362637362638"/>
        </c:manualLayout>
      </c:layout>
      <c:spPr>
        <a:noFill/>
        <a:ln w="3174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zero"/>
  </c:chart>
  <c:spPr>
    <a:solidFill>
      <a:srgbClr val="FFFFFF"/>
    </a:solidFill>
    <a:ln w="12694">
      <a:solidFill>
        <a:srgbClr val="FFFFFF"/>
      </a:solidFill>
      <a:prstDash val="solid"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E16DD-4E6E-465E-AB7D-2F50733F2BBF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7D814B-BBC4-48A9-A933-748865D8EB71}">
      <dgm:prSet phldrT="[Testo]"/>
      <dgm:spPr/>
      <dgm:t>
        <a:bodyPr/>
        <a:lstStyle/>
        <a:p>
          <a:r>
            <a:rPr lang="it-IT" dirty="0"/>
            <a:t>Direttore generale </a:t>
          </a:r>
          <a:br>
            <a:rPr lang="it-IT" dirty="0"/>
          </a:br>
          <a:r>
            <a:rPr lang="it-IT" dirty="0"/>
            <a:t>responsabile marketing</a:t>
          </a:r>
        </a:p>
      </dgm:t>
    </dgm:pt>
    <dgm:pt modelId="{C51B0442-CD34-409C-9962-DDBBD4550FCC}" type="parTrans" cxnId="{FE7F9B76-E297-45CE-8F4E-724D98190550}">
      <dgm:prSet/>
      <dgm:spPr/>
      <dgm:t>
        <a:bodyPr/>
        <a:lstStyle/>
        <a:p>
          <a:endParaRPr lang="it-IT"/>
        </a:p>
      </dgm:t>
    </dgm:pt>
    <dgm:pt modelId="{E85DC89B-D97C-40BD-B762-043A3BBAF164}" type="sibTrans" cxnId="{FE7F9B76-E297-45CE-8F4E-724D98190550}">
      <dgm:prSet/>
      <dgm:spPr/>
      <dgm:t>
        <a:bodyPr/>
        <a:lstStyle/>
        <a:p>
          <a:endParaRPr lang="it-IT"/>
        </a:p>
      </dgm:t>
    </dgm:pt>
    <dgm:pt modelId="{C4EF9637-9667-4C64-B466-B19EE095AE80}" type="asst">
      <dgm:prSet phldrT="[Testo]"/>
      <dgm:spPr/>
      <dgm:t>
        <a:bodyPr/>
        <a:lstStyle/>
        <a:p>
          <a:r>
            <a:rPr lang="it-IT" dirty="0" err="1" smtClean="0"/>
            <a:t>Food&amp;Beverage</a:t>
          </a:r>
          <a:r>
            <a:rPr lang="it-IT" dirty="0" smtClean="0"/>
            <a:t> </a:t>
          </a:r>
          <a:r>
            <a:rPr lang="it-IT" dirty="0" err="1" smtClean="0"/>
            <a:t>Menager</a:t>
          </a:r>
          <a:endParaRPr lang="it-IT" dirty="0"/>
        </a:p>
      </dgm:t>
    </dgm:pt>
    <dgm:pt modelId="{C1E49734-2556-4B87-8D32-017C59E1B53D}" type="parTrans" cxnId="{BEE49DAC-BCB9-4E1B-A327-7173A89FBC70}">
      <dgm:prSet/>
      <dgm:spPr/>
      <dgm:t>
        <a:bodyPr/>
        <a:lstStyle/>
        <a:p>
          <a:endParaRPr lang="it-IT"/>
        </a:p>
      </dgm:t>
    </dgm:pt>
    <dgm:pt modelId="{D6295077-861C-45AC-A58D-CD071FDF648D}" type="sibTrans" cxnId="{BEE49DAC-BCB9-4E1B-A327-7173A89FBC70}">
      <dgm:prSet/>
      <dgm:spPr/>
      <dgm:t>
        <a:bodyPr/>
        <a:lstStyle/>
        <a:p>
          <a:endParaRPr lang="it-IT"/>
        </a:p>
      </dgm:t>
    </dgm:pt>
    <dgm:pt modelId="{7B1F3580-A408-4251-89D3-3B18E354494D}">
      <dgm:prSet phldrT="[Testo]"/>
      <dgm:spPr/>
      <dgm:t>
        <a:bodyPr/>
        <a:lstStyle/>
        <a:p>
          <a:r>
            <a:rPr lang="it-IT" dirty="0"/>
            <a:t>Chef</a:t>
          </a:r>
        </a:p>
      </dgm:t>
    </dgm:pt>
    <dgm:pt modelId="{E37A1795-D704-4EDA-B3AD-60B8C80DDCEC}" type="parTrans" cxnId="{1411D66B-9182-4E32-98EF-5289C1E35F62}">
      <dgm:prSet/>
      <dgm:spPr/>
      <dgm:t>
        <a:bodyPr/>
        <a:lstStyle/>
        <a:p>
          <a:endParaRPr lang="it-IT"/>
        </a:p>
      </dgm:t>
    </dgm:pt>
    <dgm:pt modelId="{A8E6AC2C-9BDB-4142-B322-DD656AE4E66B}" type="sibTrans" cxnId="{1411D66B-9182-4E32-98EF-5289C1E35F62}">
      <dgm:prSet/>
      <dgm:spPr/>
      <dgm:t>
        <a:bodyPr/>
        <a:lstStyle/>
        <a:p>
          <a:endParaRPr lang="it-IT"/>
        </a:p>
      </dgm:t>
    </dgm:pt>
    <dgm:pt modelId="{E05E732C-99EB-4BC0-BA8E-904A624F5DF2}">
      <dgm:prSet phldrT="[Testo]"/>
      <dgm:spPr/>
      <dgm:t>
        <a:bodyPr/>
        <a:lstStyle/>
        <a:p>
          <a:r>
            <a:rPr lang="it-IT"/>
            <a:t>Maitre</a:t>
          </a:r>
        </a:p>
      </dgm:t>
    </dgm:pt>
    <dgm:pt modelId="{0AA3D557-621D-46F9-9D08-1626154A53FF}" type="parTrans" cxnId="{AE4D942E-FE62-45A7-8C9A-DA32D80FD515}">
      <dgm:prSet/>
      <dgm:spPr/>
      <dgm:t>
        <a:bodyPr/>
        <a:lstStyle/>
        <a:p>
          <a:endParaRPr lang="it-IT"/>
        </a:p>
      </dgm:t>
    </dgm:pt>
    <dgm:pt modelId="{530C324B-70FD-4ED7-AFAB-BBEE933E7F98}" type="sibTrans" cxnId="{AE4D942E-FE62-45A7-8C9A-DA32D80FD515}">
      <dgm:prSet/>
      <dgm:spPr/>
      <dgm:t>
        <a:bodyPr/>
        <a:lstStyle/>
        <a:p>
          <a:endParaRPr lang="it-IT"/>
        </a:p>
      </dgm:t>
    </dgm:pt>
    <dgm:pt modelId="{D77FF2EF-E8A3-47FF-A58B-C897A1331E56}">
      <dgm:prSet phldrT="[Testo]"/>
      <dgm:spPr/>
      <dgm:t>
        <a:bodyPr/>
        <a:lstStyle/>
        <a:p>
          <a:r>
            <a:rPr lang="it-IT" dirty="0" smtClean="0"/>
            <a:t>Agronomo </a:t>
          </a:r>
          <a:endParaRPr lang="it-IT" dirty="0"/>
        </a:p>
      </dgm:t>
    </dgm:pt>
    <dgm:pt modelId="{50D124C9-5B66-41DB-B2F7-EDE8ED008D31}" type="sibTrans" cxnId="{A40E4F1B-51B9-41AB-A02A-2E303071949D}">
      <dgm:prSet/>
      <dgm:spPr/>
      <dgm:t>
        <a:bodyPr/>
        <a:lstStyle/>
        <a:p>
          <a:endParaRPr lang="it-IT"/>
        </a:p>
      </dgm:t>
    </dgm:pt>
    <dgm:pt modelId="{4101AB4A-8993-49FB-8DD4-5482DD6544C9}" type="parTrans" cxnId="{A40E4F1B-51B9-41AB-A02A-2E303071949D}">
      <dgm:prSet/>
      <dgm:spPr/>
      <dgm:t>
        <a:bodyPr/>
        <a:lstStyle/>
        <a:p>
          <a:endParaRPr lang="it-IT"/>
        </a:p>
      </dgm:t>
    </dgm:pt>
    <dgm:pt modelId="{C28E7AC9-E629-4AFD-BB84-F822EF4708B2}">
      <dgm:prSet/>
      <dgm:spPr/>
      <dgm:t>
        <a:bodyPr/>
        <a:lstStyle/>
        <a:p>
          <a:r>
            <a:rPr lang="it-IT" dirty="0" smtClean="0"/>
            <a:t>Macellaio</a:t>
          </a:r>
          <a:endParaRPr lang="it-IT" dirty="0"/>
        </a:p>
      </dgm:t>
    </dgm:pt>
    <dgm:pt modelId="{FF4609D7-5544-49AC-932C-05CCB14D33C3}" type="parTrans" cxnId="{16C9DE3A-BBDC-4539-A439-54EAA8BBF35F}">
      <dgm:prSet/>
      <dgm:spPr/>
      <dgm:t>
        <a:bodyPr/>
        <a:lstStyle/>
        <a:p>
          <a:endParaRPr lang="it-IT"/>
        </a:p>
      </dgm:t>
    </dgm:pt>
    <dgm:pt modelId="{0A988234-B49C-49A3-BE42-F47A4B86275E}" type="sibTrans" cxnId="{16C9DE3A-BBDC-4539-A439-54EAA8BBF35F}">
      <dgm:prSet/>
      <dgm:spPr/>
      <dgm:t>
        <a:bodyPr/>
        <a:lstStyle/>
        <a:p>
          <a:endParaRPr lang="it-IT"/>
        </a:p>
      </dgm:t>
    </dgm:pt>
    <dgm:pt modelId="{13CBFC38-2610-4241-B13A-902ED17768CD}">
      <dgm:prSet/>
      <dgm:spPr/>
      <dgm:t>
        <a:bodyPr/>
        <a:lstStyle/>
        <a:p>
          <a:r>
            <a:rPr lang="it-IT" dirty="0" err="1" smtClean="0"/>
            <a:t>Comis</a:t>
          </a:r>
          <a:endParaRPr lang="it-IT" dirty="0"/>
        </a:p>
      </dgm:t>
    </dgm:pt>
    <dgm:pt modelId="{8BD3E2A9-DFE0-412B-A03D-F4A1A266159B}" type="parTrans" cxnId="{907A1AFA-1DA2-45EB-B903-B622E94A9CF6}">
      <dgm:prSet/>
      <dgm:spPr/>
      <dgm:t>
        <a:bodyPr/>
        <a:lstStyle/>
        <a:p>
          <a:endParaRPr lang="it-IT"/>
        </a:p>
      </dgm:t>
    </dgm:pt>
    <dgm:pt modelId="{2398DFED-5B9E-4A77-917D-AB87032E1C87}" type="sibTrans" cxnId="{907A1AFA-1DA2-45EB-B903-B622E94A9CF6}">
      <dgm:prSet/>
      <dgm:spPr/>
      <dgm:t>
        <a:bodyPr/>
        <a:lstStyle/>
        <a:p>
          <a:endParaRPr lang="it-IT"/>
        </a:p>
      </dgm:t>
    </dgm:pt>
    <dgm:pt modelId="{B3168E7E-6142-4463-8D72-8A55FFC6B3EA}">
      <dgm:prSet/>
      <dgm:spPr/>
      <dgm:t>
        <a:bodyPr/>
        <a:lstStyle/>
        <a:p>
          <a:r>
            <a:rPr lang="it-IT" dirty="0" err="1" smtClean="0"/>
            <a:t>Comis</a:t>
          </a:r>
          <a:r>
            <a:rPr lang="it-IT" dirty="0" smtClean="0"/>
            <a:t> di sala</a:t>
          </a:r>
          <a:endParaRPr lang="it-IT" dirty="0"/>
        </a:p>
      </dgm:t>
    </dgm:pt>
    <dgm:pt modelId="{5636548D-B4D8-46A9-B639-47DCA0C93E68}" type="parTrans" cxnId="{E12D0032-6059-4D42-BADB-91ADD1EDF59B}">
      <dgm:prSet/>
      <dgm:spPr/>
      <dgm:t>
        <a:bodyPr/>
        <a:lstStyle/>
        <a:p>
          <a:endParaRPr lang="it-IT"/>
        </a:p>
      </dgm:t>
    </dgm:pt>
    <dgm:pt modelId="{1518D2DC-EAD8-4698-9A6C-E89A0E6A0741}" type="sibTrans" cxnId="{E12D0032-6059-4D42-BADB-91ADD1EDF59B}">
      <dgm:prSet/>
      <dgm:spPr/>
      <dgm:t>
        <a:bodyPr/>
        <a:lstStyle/>
        <a:p>
          <a:endParaRPr lang="it-IT"/>
        </a:p>
      </dgm:t>
    </dgm:pt>
    <dgm:pt modelId="{A10C24B9-DA09-4B08-8D92-69F0EAE26492}">
      <dgm:prSet/>
      <dgm:spPr/>
      <dgm:t>
        <a:bodyPr/>
        <a:lstStyle/>
        <a:p>
          <a:r>
            <a:rPr lang="it-IT" dirty="0" smtClean="0"/>
            <a:t>Allevatore</a:t>
          </a:r>
          <a:endParaRPr lang="it-IT" dirty="0"/>
        </a:p>
      </dgm:t>
    </dgm:pt>
    <dgm:pt modelId="{2DC1A9CD-42CE-47C1-9DF1-0709DE7C6818}" type="parTrans" cxnId="{38AC9A39-850A-4217-867A-D6932973FB36}">
      <dgm:prSet/>
      <dgm:spPr/>
      <dgm:t>
        <a:bodyPr/>
        <a:lstStyle/>
        <a:p>
          <a:endParaRPr lang="it-IT"/>
        </a:p>
      </dgm:t>
    </dgm:pt>
    <dgm:pt modelId="{C4DB25F6-7784-4AEF-9AB5-7520D15FC3A0}" type="sibTrans" cxnId="{38AC9A39-850A-4217-867A-D6932973FB36}">
      <dgm:prSet/>
      <dgm:spPr/>
      <dgm:t>
        <a:bodyPr/>
        <a:lstStyle/>
        <a:p>
          <a:endParaRPr lang="it-IT"/>
        </a:p>
      </dgm:t>
    </dgm:pt>
    <dgm:pt modelId="{CC295D0E-C0BB-4539-ABBF-8CF1A85E003E}" type="pres">
      <dgm:prSet presAssocID="{9BCE16DD-4E6E-465E-AB7D-2F50733F2B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804AA15-7437-4836-AA21-4721674110D2}" type="pres">
      <dgm:prSet presAssocID="{827D814B-BBC4-48A9-A933-748865D8EB71}" presName="hierRoot1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A40802B1-E8C3-4764-96A8-B1B536C56073}" type="pres">
      <dgm:prSet presAssocID="{827D814B-BBC4-48A9-A933-748865D8EB71}" presName="rootComposite1" presStyleCnt="0"/>
      <dgm:spPr/>
      <dgm:t>
        <a:bodyPr/>
        <a:lstStyle/>
        <a:p>
          <a:endParaRPr lang="it-IT"/>
        </a:p>
      </dgm:t>
    </dgm:pt>
    <dgm:pt modelId="{BF3E6D82-2849-41D5-88CB-57FD1E9D1420}" type="pres">
      <dgm:prSet presAssocID="{827D814B-BBC4-48A9-A933-748865D8EB71}" presName="rootText1" presStyleLbl="node0" presStyleIdx="0" presStyleCnt="1" custLinFactNeighborX="-290" custLinFactNeighborY="-297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A72A6EA-AE48-4587-9462-EBE20F3941B9}" type="pres">
      <dgm:prSet presAssocID="{827D814B-BBC4-48A9-A933-748865D8EB71}" presName="rootConnector1" presStyleLbl="node1" presStyleIdx="0" presStyleCnt="0"/>
      <dgm:spPr/>
      <dgm:t>
        <a:bodyPr/>
        <a:lstStyle/>
        <a:p>
          <a:endParaRPr lang="it-IT"/>
        </a:p>
      </dgm:t>
    </dgm:pt>
    <dgm:pt modelId="{C750091B-EEB6-4D8E-BADF-3748E89D3525}" type="pres">
      <dgm:prSet presAssocID="{827D814B-BBC4-48A9-A933-748865D8EB71}" presName="hierChild2" presStyleCnt="0"/>
      <dgm:spPr/>
      <dgm:t>
        <a:bodyPr/>
        <a:lstStyle/>
        <a:p>
          <a:endParaRPr lang="it-IT"/>
        </a:p>
      </dgm:t>
    </dgm:pt>
    <dgm:pt modelId="{363735DD-B555-4EFE-A40F-F0FBF0E8E814}" type="pres">
      <dgm:prSet presAssocID="{4101AB4A-8993-49FB-8DD4-5482DD6544C9}" presName="Name37" presStyleLbl="parChTrans1D2" presStyleIdx="0" presStyleCnt="4"/>
      <dgm:spPr/>
      <dgm:t>
        <a:bodyPr/>
        <a:lstStyle/>
        <a:p>
          <a:endParaRPr lang="it-IT"/>
        </a:p>
      </dgm:t>
    </dgm:pt>
    <dgm:pt modelId="{F2C8C017-21C6-41E4-B4E6-46BF2208F953}" type="pres">
      <dgm:prSet presAssocID="{D77FF2EF-E8A3-47FF-A58B-C897A1331E56}" presName="hierRoot2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2AB18D5A-1226-464F-AE67-27E551C6D2C7}" type="pres">
      <dgm:prSet presAssocID="{D77FF2EF-E8A3-47FF-A58B-C897A1331E56}" presName="rootComposite" presStyleCnt="0"/>
      <dgm:spPr/>
      <dgm:t>
        <a:bodyPr/>
        <a:lstStyle/>
        <a:p>
          <a:endParaRPr lang="it-IT"/>
        </a:p>
      </dgm:t>
    </dgm:pt>
    <dgm:pt modelId="{97E1733C-8091-4968-B03B-82C5B3DC1054}" type="pres">
      <dgm:prSet presAssocID="{D77FF2EF-E8A3-47FF-A58B-C897A1331E56}" presName="rootText" presStyleLbl="node2" presStyleIdx="0" presStyleCnt="3" custLinFactNeighborX="-23" custLinFactNeighborY="177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3D385B8-15F9-47B0-AE87-9BD4CE921352}" type="pres">
      <dgm:prSet presAssocID="{D77FF2EF-E8A3-47FF-A58B-C897A1331E56}" presName="rootConnector" presStyleLbl="node2" presStyleIdx="0" presStyleCnt="3"/>
      <dgm:spPr/>
      <dgm:t>
        <a:bodyPr/>
        <a:lstStyle/>
        <a:p>
          <a:endParaRPr lang="it-IT"/>
        </a:p>
      </dgm:t>
    </dgm:pt>
    <dgm:pt modelId="{BF317029-E889-49AE-B8E7-528253EA9E1D}" type="pres">
      <dgm:prSet presAssocID="{D77FF2EF-E8A3-47FF-A58B-C897A1331E56}" presName="hierChild4" presStyleCnt="0"/>
      <dgm:spPr/>
      <dgm:t>
        <a:bodyPr/>
        <a:lstStyle/>
        <a:p>
          <a:endParaRPr lang="it-IT"/>
        </a:p>
      </dgm:t>
    </dgm:pt>
    <dgm:pt modelId="{876E3194-59AD-4D66-9037-0E66AE1F8646}" type="pres">
      <dgm:prSet presAssocID="{2DC1A9CD-42CE-47C1-9DF1-0709DE7C6818}" presName="Name37" presStyleLbl="parChTrans1D3" presStyleIdx="0" presStyleCnt="3"/>
      <dgm:spPr/>
    </dgm:pt>
    <dgm:pt modelId="{70C9499A-6DDF-4BF6-9C69-E7524C9E22E9}" type="pres">
      <dgm:prSet presAssocID="{A10C24B9-DA09-4B08-8D92-69F0EAE26492}" presName="hierRoot2" presStyleCnt="0">
        <dgm:presLayoutVars>
          <dgm:hierBranch val="init"/>
        </dgm:presLayoutVars>
      </dgm:prSet>
      <dgm:spPr/>
    </dgm:pt>
    <dgm:pt modelId="{7CCDADB1-4235-460A-803B-5074A5BD859B}" type="pres">
      <dgm:prSet presAssocID="{A10C24B9-DA09-4B08-8D92-69F0EAE26492}" presName="rootComposite" presStyleCnt="0"/>
      <dgm:spPr/>
    </dgm:pt>
    <dgm:pt modelId="{01F23B8D-68B5-4B03-9096-19673FE17330}" type="pres">
      <dgm:prSet presAssocID="{A10C24B9-DA09-4B08-8D92-69F0EAE26492}" presName="rootText" presStyleLbl="node3" presStyleIdx="0" presStyleCnt="3">
        <dgm:presLayoutVars>
          <dgm:chPref val="3"/>
        </dgm:presLayoutVars>
      </dgm:prSet>
      <dgm:spPr/>
    </dgm:pt>
    <dgm:pt modelId="{35CABC39-8778-4954-9E6C-B42B98A97FF5}" type="pres">
      <dgm:prSet presAssocID="{A10C24B9-DA09-4B08-8D92-69F0EAE26492}" presName="rootConnector" presStyleLbl="node3" presStyleIdx="0" presStyleCnt="3"/>
      <dgm:spPr/>
    </dgm:pt>
    <dgm:pt modelId="{23B043C3-32F8-45E4-81DD-BCBC252C36BE}" type="pres">
      <dgm:prSet presAssocID="{A10C24B9-DA09-4B08-8D92-69F0EAE26492}" presName="hierChild4" presStyleCnt="0"/>
      <dgm:spPr/>
    </dgm:pt>
    <dgm:pt modelId="{FEB33495-A64C-40F9-BD62-DB63A0B28636}" type="pres">
      <dgm:prSet presAssocID="{A10C24B9-DA09-4B08-8D92-69F0EAE26492}" presName="hierChild5" presStyleCnt="0"/>
      <dgm:spPr/>
    </dgm:pt>
    <dgm:pt modelId="{5CA7CBD6-657B-47BE-9EB2-A81AF0A76D10}" type="pres">
      <dgm:prSet presAssocID="{D77FF2EF-E8A3-47FF-A58B-C897A1331E56}" presName="hierChild5" presStyleCnt="0"/>
      <dgm:spPr/>
      <dgm:t>
        <a:bodyPr/>
        <a:lstStyle/>
        <a:p>
          <a:endParaRPr lang="it-IT"/>
        </a:p>
      </dgm:t>
    </dgm:pt>
    <dgm:pt modelId="{121AA869-21E4-44F7-A3C9-61EF9B2FA1E4}" type="pres">
      <dgm:prSet presAssocID="{E37A1795-D704-4EDA-B3AD-60B8C80DDCEC}" presName="Name37" presStyleLbl="parChTrans1D2" presStyleIdx="1" presStyleCnt="4"/>
      <dgm:spPr/>
      <dgm:t>
        <a:bodyPr/>
        <a:lstStyle/>
        <a:p>
          <a:endParaRPr lang="it-IT"/>
        </a:p>
      </dgm:t>
    </dgm:pt>
    <dgm:pt modelId="{BB906C0D-1114-42AC-B207-878E912B39EF}" type="pres">
      <dgm:prSet presAssocID="{7B1F3580-A408-4251-89D3-3B18E354494D}" presName="hierRoot2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89AF67C7-47FF-4582-A11D-4910E19CB7A8}" type="pres">
      <dgm:prSet presAssocID="{7B1F3580-A408-4251-89D3-3B18E354494D}" presName="rootComposite" presStyleCnt="0"/>
      <dgm:spPr/>
      <dgm:t>
        <a:bodyPr/>
        <a:lstStyle/>
        <a:p>
          <a:endParaRPr lang="it-IT"/>
        </a:p>
      </dgm:t>
    </dgm:pt>
    <dgm:pt modelId="{13DD0407-B919-46F7-8A52-208D0B53134E}" type="pres">
      <dgm:prSet presAssocID="{7B1F3580-A408-4251-89D3-3B18E354494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0192D8C-66B9-4292-8F15-328E386DC670}" type="pres">
      <dgm:prSet presAssocID="{7B1F3580-A408-4251-89D3-3B18E354494D}" presName="rootConnector" presStyleLbl="node2" presStyleIdx="1" presStyleCnt="3"/>
      <dgm:spPr/>
      <dgm:t>
        <a:bodyPr/>
        <a:lstStyle/>
        <a:p>
          <a:endParaRPr lang="it-IT"/>
        </a:p>
      </dgm:t>
    </dgm:pt>
    <dgm:pt modelId="{0A2DEB8D-0A7A-485D-9BB2-E5A6BBC6F7A4}" type="pres">
      <dgm:prSet presAssocID="{7B1F3580-A408-4251-89D3-3B18E354494D}" presName="hierChild4" presStyleCnt="0"/>
      <dgm:spPr/>
      <dgm:t>
        <a:bodyPr/>
        <a:lstStyle/>
        <a:p>
          <a:endParaRPr lang="it-IT"/>
        </a:p>
      </dgm:t>
    </dgm:pt>
    <dgm:pt modelId="{B385336D-7ECD-4DCE-BF17-41BF9C6183B8}" type="pres">
      <dgm:prSet presAssocID="{FF4609D7-5544-49AC-932C-05CCB14D33C3}" presName="Name37" presStyleLbl="parChTrans1D3" presStyleIdx="1" presStyleCnt="3"/>
      <dgm:spPr/>
    </dgm:pt>
    <dgm:pt modelId="{1E17EBEB-ADFC-462D-846D-6D0BCB34ABA3}" type="pres">
      <dgm:prSet presAssocID="{C28E7AC9-E629-4AFD-BB84-F822EF4708B2}" presName="hierRoot2" presStyleCnt="0">
        <dgm:presLayoutVars>
          <dgm:hierBranch val="init"/>
        </dgm:presLayoutVars>
      </dgm:prSet>
      <dgm:spPr/>
    </dgm:pt>
    <dgm:pt modelId="{0BAAC015-EEA6-49FF-AC75-AC599489D3E1}" type="pres">
      <dgm:prSet presAssocID="{C28E7AC9-E629-4AFD-BB84-F822EF4708B2}" presName="rootComposite" presStyleCnt="0"/>
      <dgm:spPr/>
    </dgm:pt>
    <dgm:pt modelId="{57069DED-5BC8-4B7D-A34A-70EDF11A4815}" type="pres">
      <dgm:prSet presAssocID="{C28E7AC9-E629-4AFD-BB84-F822EF4708B2}" presName="rootText" presStyleLbl="node3" presStyleIdx="1" presStyleCnt="3">
        <dgm:presLayoutVars>
          <dgm:chPref val="3"/>
        </dgm:presLayoutVars>
      </dgm:prSet>
      <dgm:spPr/>
    </dgm:pt>
    <dgm:pt modelId="{16B3F87C-11F6-4110-BF7C-6685F7FE6F8B}" type="pres">
      <dgm:prSet presAssocID="{C28E7AC9-E629-4AFD-BB84-F822EF4708B2}" presName="rootConnector" presStyleLbl="node3" presStyleIdx="1" presStyleCnt="3"/>
      <dgm:spPr/>
    </dgm:pt>
    <dgm:pt modelId="{D066A36F-884F-4A69-AC65-9C1F4FBC45D0}" type="pres">
      <dgm:prSet presAssocID="{C28E7AC9-E629-4AFD-BB84-F822EF4708B2}" presName="hierChild4" presStyleCnt="0"/>
      <dgm:spPr/>
    </dgm:pt>
    <dgm:pt modelId="{5C746E64-EB03-439C-808F-617AFF2D64FF}" type="pres">
      <dgm:prSet presAssocID="{8BD3E2A9-DFE0-412B-A03D-F4A1A266159B}" presName="Name37" presStyleLbl="parChTrans1D4" presStyleIdx="0" presStyleCnt="1"/>
      <dgm:spPr/>
    </dgm:pt>
    <dgm:pt modelId="{90EC14E0-5E5D-48BF-BD91-CEFE51C1C165}" type="pres">
      <dgm:prSet presAssocID="{13CBFC38-2610-4241-B13A-902ED17768CD}" presName="hierRoot2" presStyleCnt="0">
        <dgm:presLayoutVars>
          <dgm:hierBranch val="init"/>
        </dgm:presLayoutVars>
      </dgm:prSet>
      <dgm:spPr/>
    </dgm:pt>
    <dgm:pt modelId="{14B9E6D1-267D-4EAC-A035-EFE6C895EED8}" type="pres">
      <dgm:prSet presAssocID="{13CBFC38-2610-4241-B13A-902ED17768CD}" presName="rootComposite" presStyleCnt="0"/>
      <dgm:spPr/>
    </dgm:pt>
    <dgm:pt modelId="{C317F87E-8A8E-4FB3-92B3-ABCF4812461B}" type="pres">
      <dgm:prSet presAssocID="{13CBFC38-2610-4241-B13A-902ED17768CD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A63F21C-DDC0-44F6-9FDD-9FFED232F0E0}" type="pres">
      <dgm:prSet presAssocID="{13CBFC38-2610-4241-B13A-902ED17768CD}" presName="rootConnector" presStyleLbl="node4" presStyleIdx="0" presStyleCnt="1"/>
      <dgm:spPr/>
    </dgm:pt>
    <dgm:pt modelId="{05BE0741-6ED8-4F9D-8B97-E9456BC725ED}" type="pres">
      <dgm:prSet presAssocID="{13CBFC38-2610-4241-B13A-902ED17768CD}" presName="hierChild4" presStyleCnt="0"/>
      <dgm:spPr/>
    </dgm:pt>
    <dgm:pt modelId="{25E9DB50-2031-42FF-AC4D-AC9DB6154208}" type="pres">
      <dgm:prSet presAssocID="{13CBFC38-2610-4241-B13A-902ED17768CD}" presName="hierChild5" presStyleCnt="0"/>
      <dgm:spPr/>
    </dgm:pt>
    <dgm:pt modelId="{41D9C543-3C72-44D3-9D15-BDB2343CB6B6}" type="pres">
      <dgm:prSet presAssocID="{C28E7AC9-E629-4AFD-BB84-F822EF4708B2}" presName="hierChild5" presStyleCnt="0"/>
      <dgm:spPr/>
    </dgm:pt>
    <dgm:pt modelId="{70C6F33C-734A-4E56-847B-7D43FD262DCA}" type="pres">
      <dgm:prSet presAssocID="{7B1F3580-A408-4251-89D3-3B18E354494D}" presName="hierChild5" presStyleCnt="0"/>
      <dgm:spPr/>
      <dgm:t>
        <a:bodyPr/>
        <a:lstStyle/>
        <a:p>
          <a:endParaRPr lang="it-IT"/>
        </a:p>
      </dgm:t>
    </dgm:pt>
    <dgm:pt modelId="{14250508-ED25-4A19-AA6F-1589F41562B5}" type="pres">
      <dgm:prSet presAssocID="{0AA3D557-621D-46F9-9D08-1626154A53FF}" presName="Name37" presStyleLbl="parChTrans1D2" presStyleIdx="2" presStyleCnt="4"/>
      <dgm:spPr/>
      <dgm:t>
        <a:bodyPr/>
        <a:lstStyle/>
        <a:p>
          <a:endParaRPr lang="it-IT"/>
        </a:p>
      </dgm:t>
    </dgm:pt>
    <dgm:pt modelId="{0B083D2E-EACF-4089-B65E-8C7F70E5CC9D}" type="pres">
      <dgm:prSet presAssocID="{E05E732C-99EB-4BC0-BA8E-904A624F5DF2}" presName="hierRoot2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C97C2DB8-2DF0-4D6C-9B10-77542573FF1F}" type="pres">
      <dgm:prSet presAssocID="{E05E732C-99EB-4BC0-BA8E-904A624F5DF2}" presName="rootComposite" presStyleCnt="0"/>
      <dgm:spPr/>
      <dgm:t>
        <a:bodyPr/>
        <a:lstStyle/>
        <a:p>
          <a:endParaRPr lang="it-IT"/>
        </a:p>
      </dgm:t>
    </dgm:pt>
    <dgm:pt modelId="{AF34587B-7F9F-49D0-BD39-07CB2CFD7BBB}" type="pres">
      <dgm:prSet presAssocID="{E05E732C-99EB-4BC0-BA8E-904A624F5DF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B432824-70CD-40C4-8F76-EC40F9B0CB92}" type="pres">
      <dgm:prSet presAssocID="{E05E732C-99EB-4BC0-BA8E-904A624F5DF2}" presName="rootConnector" presStyleLbl="node2" presStyleIdx="2" presStyleCnt="3"/>
      <dgm:spPr/>
      <dgm:t>
        <a:bodyPr/>
        <a:lstStyle/>
        <a:p>
          <a:endParaRPr lang="it-IT"/>
        </a:p>
      </dgm:t>
    </dgm:pt>
    <dgm:pt modelId="{B8FE2EEF-D815-4378-AD4B-8F30C92A1660}" type="pres">
      <dgm:prSet presAssocID="{E05E732C-99EB-4BC0-BA8E-904A624F5DF2}" presName="hierChild4" presStyleCnt="0"/>
      <dgm:spPr/>
      <dgm:t>
        <a:bodyPr/>
        <a:lstStyle/>
        <a:p>
          <a:endParaRPr lang="it-IT"/>
        </a:p>
      </dgm:t>
    </dgm:pt>
    <dgm:pt modelId="{3540B601-8E03-4C63-9134-507025DCA74C}" type="pres">
      <dgm:prSet presAssocID="{5636548D-B4D8-46A9-B639-47DCA0C93E68}" presName="Name37" presStyleLbl="parChTrans1D3" presStyleIdx="2" presStyleCnt="3"/>
      <dgm:spPr/>
    </dgm:pt>
    <dgm:pt modelId="{A777C118-14C7-4F75-BA8B-13F2C13D7DD7}" type="pres">
      <dgm:prSet presAssocID="{B3168E7E-6142-4463-8D72-8A55FFC6B3EA}" presName="hierRoot2" presStyleCnt="0">
        <dgm:presLayoutVars>
          <dgm:hierBranch val="init"/>
        </dgm:presLayoutVars>
      </dgm:prSet>
      <dgm:spPr/>
    </dgm:pt>
    <dgm:pt modelId="{056870B2-A42C-4CD1-9404-40A1226BD53B}" type="pres">
      <dgm:prSet presAssocID="{B3168E7E-6142-4463-8D72-8A55FFC6B3EA}" presName="rootComposite" presStyleCnt="0"/>
      <dgm:spPr/>
    </dgm:pt>
    <dgm:pt modelId="{AC10625E-16F1-49F8-82D1-A0E6D64EB8D9}" type="pres">
      <dgm:prSet presAssocID="{B3168E7E-6142-4463-8D72-8A55FFC6B3EA}" presName="rootText" presStyleLbl="node3" presStyleIdx="2" presStyleCnt="3">
        <dgm:presLayoutVars>
          <dgm:chPref val="3"/>
        </dgm:presLayoutVars>
      </dgm:prSet>
      <dgm:spPr/>
    </dgm:pt>
    <dgm:pt modelId="{908F6A41-6DE4-492D-A2E8-9138652117D9}" type="pres">
      <dgm:prSet presAssocID="{B3168E7E-6142-4463-8D72-8A55FFC6B3EA}" presName="rootConnector" presStyleLbl="node3" presStyleIdx="2" presStyleCnt="3"/>
      <dgm:spPr/>
    </dgm:pt>
    <dgm:pt modelId="{65600810-9876-4C81-9082-A90DF680F3D5}" type="pres">
      <dgm:prSet presAssocID="{B3168E7E-6142-4463-8D72-8A55FFC6B3EA}" presName="hierChild4" presStyleCnt="0"/>
      <dgm:spPr/>
    </dgm:pt>
    <dgm:pt modelId="{E782B913-E6D4-490D-9CA8-00C66E11107A}" type="pres">
      <dgm:prSet presAssocID="{B3168E7E-6142-4463-8D72-8A55FFC6B3EA}" presName="hierChild5" presStyleCnt="0"/>
      <dgm:spPr/>
    </dgm:pt>
    <dgm:pt modelId="{439597B1-0A91-4433-959A-8A914271BB2B}" type="pres">
      <dgm:prSet presAssocID="{E05E732C-99EB-4BC0-BA8E-904A624F5DF2}" presName="hierChild5" presStyleCnt="0"/>
      <dgm:spPr/>
      <dgm:t>
        <a:bodyPr/>
        <a:lstStyle/>
        <a:p>
          <a:endParaRPr lang="it-IT"/>
        </a:p>
      </dgm:t>
    </dgm:pt>
    <dgm:pt modelId="{6EC2D932-E66F-480A-B453-6BC590BCA189}" type="pres">
      <dgm:prSet presAssocID="{827D814B-BBC4-48A9-A933-748865D8EB71}" presName="hierChild3" presStyleCnt="0"/>
      <dgm:spPr/>
      <dgm:t>
        <a:bodyPr/>
        <a:lstStyle/>
        <a:p>
          <a:endParaRPr lang="it-IT"/>
        </a:p>
      </dgm:t>
    </dgm:pt>
    <dgm:pt modelId="{74D31E35-0BC4-496E-8FC4-A0F3D129B33A}" type="pres">
      <dgm:prSet presAssocID="{C1E49734-2556-4B87-8D32-017C59E1B53D}" presName="Name111" presStyleLbl="parChTrans1D2" presStyleIdx="3" presStyleCnt="4"/>
      <dgm:spPr/>
      <dgm:t>
        <a:bodyPr/>
        <a:lstStyle/>
        <a:p>
          <a:endParaRPr lang="it-IT"/>
        </a:p>
      </dgm:t>
    </dgm:pt>
    <dgm:pt modelId="{55869386-4CA2-46AE-BA14-9B5B83C4115C}" type="pres">
      <dgm:prSet presAssocID="{C4EF9637-9667-4C64-B466-B19EE095AE80}" presName="hierRoot3" presStyleCnt="0">
        <dgm:presLayoutVars>
          <dgm:hierBranch val="init"/>
        </dgm:presLayoutVars>
      </dgm:prSet>
      <dgm:spPr/>
      <dgm:t>
        <a:bodyPr/>
        <a:lstStyle/>
        <a:p>
          <a:endParaRPr lang="it-IT"/>
        </a:p>
      </dgm:t>
    </dgm:pt>
    <dgm:pt modelId="{8CEF1D31-FFD2-49D6-93D8-061A8F692588}" type="pres">
      <dgm:prSet presAssocID="{C4EF9637-9667-4C64-B466-B19EE095AE80}" presName="rootComposite3" presStyleCnt="0"/>
      <dgm:spPr/>
      <dgm:t>
        <a:bodyPr/>
        <a:lstStyle/>
        <a:p>
          <a:endParaRPr lang="it-IT"/>
        </a:p>
      </dgm:t>
    </dgm:pt>
    <dgm:pt modelId="{B62C75F9-4D8D-4ABB-B7DF-7BD2855C1D42}" type="pres">
      <dgm:prSet presAssocID="{C4EF9637-9667-4C64-B466-B19EE095AE8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01B1493-E9EF-4F8F-8D50-47E2AB1DA17D}" type="pres">
      <dgm:prSet presAssocID="{C4EF9637-9667-4C64-B466-B19EE095AE80}" presName="rootConnector3" presStyleLbl="asst1" presStyleIdx="0" presStyleCnt="1"/>
      <dgm:spPr/>
      <dgm:t>
        <a:bodyPr/>
        <a:lstStyle/>
        <a:p>
          <a:endParaRPr lang="it-IT"/>
        </a:p>
      </dgm:t>
    </dgm:pt>
    <dgm:pt modelId="{C51FC4E3-65D3-412F-8EDE-E19B3438EC5F}" type="pres">
      <dgm:prSet presAssocID="{C4EF9637-9667-4C64-B466-B19EE095AE80}" presName="hierChild6" presStyleCnt="0"/>
      <dgm:spPr/>
      <dgm:t>
        <a:bodyPr/>
        <a:lstStyle/>
        <a:p>
          <a:endParaRPr lang="it-IT"/>
        </a:p>
      </dgm:t>
    </dgm:pt>
    <dgm:pt modelId="{F3B4A194-D6B7-41D6-9CDE-46D3FDE6EB2D}" type="pres">
      <dgm:prSet presAssocID="{C4EF9637-9667-4C64-B466-B19EE095AE80}" presName="hierChild7" presStyleCnt="0"/>
      <dgm:spPr/>
      <dgm:t>
        <a:bodyPr/>
        <a:lstStyle/>
        <a:p>
          <a:endParaRPr lang="it-IT"/>
        </a:p>
      </dgm:t>
    </dgm:pt>
  </dgm:ptLst>
  <dgm:cxnLst>
    <dgm:cxn modelId="{D5A362BC-AADE-4E4D-96FD-FCF859D37618}" type="presOf" srcId="{0AA3D557-621D-46F9-9D08-1626154A53FF}" destId="{14250508-ED25-4A19-AA6F-1589F41562B5}" srcOrd="0" destOrd="0" presId="urn:microsoft.com/office/officeart/2005/8/layout/orgChart1"/>
    <dgm:cxn modelId="{6E766698-208F-4443-8DEB-76888F29011C}" type="presOf" srcId="{7B1F3580-A408-4251-89D3-3B18E354494D}" destId="{13DD0407-B919-46F7-8A52-208D0B53134E}" srcOrd="0" destOrd="0" presId="urn:microsoft.com/office/officeart/2005/8/layout/orgChart1"/>
    <dgm:cxn modelId="{907A1AFA-1DA2-45EB-B903-B622E94A9CF6}" srcId="{C28E7AC9-E629-4AFD-BB84-F822EF4708B2}" destId="{13CBFC38-2610-4241-B13A-902ED17768CD}" srcOrd="0" destOrd="0" parTransId="{8BD3E2A9-DFE0-412B-A03D-F4A1A266159B}" sibTransId="{2398DFED-5B9E-4A77-917D-AB87032E1C87}"/>
    <dgm:cxn modelId="{E1978E97-5753-4660-8B60-853980B37FB5}" type="presOf" srcId="{C28E7AC9-E629-4AFD-BB84-F822EF4708B2}" destId="{16B3F87C-11F6-4110-BF7C-6685F7FE6F8B}" srcOrd="1" destOrd="0" presId="urn:microsoft.com/office/officeart/2005/8/layout/orgChart1"/>
    <dgm:cxn modelId="{DF1E0D49-5DD4-49D5-B413-D187B0E4CED8}" type="presOf" srcId="{A10C24B9-DA09-4B08-8D92-69F0EAE26492}" destId="{35CABC39-8778-4954-9E6C-B42B98A97FF5}" srcOrd="1" destOrd="0" presId="urn:microsoft.com/office/officeart/2005/8/layout/orgChart1"/>
    <dgm:cxn modelId="{FE7F9B76-E297-45CE-8F4E-724D98190550}" srcId="{9BCE16DD-4E6E-465E-AB7D-2F50733F2BBF}" destId="{827D814B-BBC4-48A9-A933-748865D8EB71}" srcOrd="0" destOrd="0" parTransId="{C51B0442-CD34-409C-9962-DDBBD4550FCC}" sibTransId="{E85DC89B-D97C-40BD-B762-043A3BBAF164}"/>
    <dgm:cxn modelId="{0E5DB723-36A7-40F0-A5E4-B348D063711F}" type="presOf" srcId="{A10C24B9-DA09-4B08-8D92-69F0EAE26492}" destId="{01F23B8D-68B5-4B03-9096-19673FE17330}" srcOrd="0" destOrd="0" presId="urn:microsoft.com/office/officeart/2005/8/layout/orgChart1"/>
    <dgm:cxn modelId="{BEE49DAC-BCB9-4E1B-A327-7173A89FBC70}" srcId="{827D814B-BBC4-48A9-A933-748865D8EB71}" destId="{C4EF9637-9667-4C64-B466-B19EE095AE80}" srcOrd="0" destOrd="0" parTransId="{C1E49734-2556-4B87-8D32-017C59E1B53D}" sibTransId="{D6295077-861C-45AC-A58D-CD071FDF648D}"/>
    <dgm:cxn modelId="{A6C93383-CF49-41A9-B8DA-73BD07A58C0B}" type="presOf" srcId="{E37A1795-D704-4EDA-B3AD-60B8C80DDCEC}" destId="{121AA869-21E4-44F7-A3C9-61EF9B2FA1E4}" srcOrd="0" destOrd="0" presId="urn:microsoft.com/office/officeart/2005/8/layout/orgChart1"/>
    <dgm:cxn modelId="{5C0D2323-070D-466F-8B3D-49F33515C8B9}" type="presOf" srcId="{827D814B-BBC4-48A9-A933-748865D8EB71}" destId="{BF3E6D82-2849-41D5-88CB-57FD1E9D1420}" srcOrd="0" destOrd="0" presId="urn:microsoft.com/office/officeart/2005/8/layout/orgChart1"/>
    <dgm:cxn modelId="{2922861A-7253-4C0F-A500-F2ABD2E93BB7}" type="presOf" srcId="{B3168E7E-6142-4463-8D72-8A55FFC6B3EA}" destId="{AC10625E-16F1-49F8-82D1-A0E6D64EB8D9}" srcOrd="0" destOrd="0" presId="urn:microsoft.com/office/officeart/2005/8/layout/orgChart1"/>
    <dgm:cxn modelId="{B5A135BB-ED88-4488-9AFB-7DC25839DE4D}" type="presOf" srcId="{B3168E7E-6142-4463-8D72-8A55FFC6B3EA}" destId="{908F6A41-6DE4-492D-A2E8-9138652117D9}" srcOrd="1" destOrd="0" presId="urn:microsoft.com/office/officeart/2005/8/layout/orgChart1"/>
    <dgm:cxn modelId="{16FB9269-FD4D-4E78-9163-3ADA4E242CD8}" type="presOf" srcId="{13CBFC38-2610-4241-B13A-902ED17768CD}" destId="{4A63F21C-DDC0-44F6-9FDD-9FFED232F0E0}" srcOrd="1" destOrd="0" presId="urn:microsoft.com/office/officeart/2005/8/layout/orgChart1"/>
    <dgm:cxn modelId="{D94DBFBA-FF2D-421A-AD1D-C4A20D5BA52F}" type="presOf" srcId="{C4EF9637-9667-4C64-B466-B19EE095AE80}" destId="{B62C75F9-4D8D-4ABB-B7DF-7BD2855C1D42}" srcOrd="0" destOrd="0" presId="urn:microsoft.com/office/officeart/2005/8/layout/orgChart1"/>
    <dgm:cxn modelId="{0FA9F2E0-32B8-4C02-B5E9-CE4DF1A841BE}" type="presOf" srcId="{13CBFC38-2610-4241-B13A-902ED17768CD}" destId="{C317F87E-8A8E-4FB3-92B3-ABCF4812461B}" srcOrd="0" destOrd="0" presId="urn:microsoft.com/office/officeart/2005/8/layout/orgChart1"/>
    <dgm:cxn modelId="{5DDA211C-A0F1-4FC0-ACC9-A9595B99FE46}" type="presOf" srcId="{D77FF2EF-E8A3-47FF-A58B-C897A1331E56}" destId="{97E1733C-8091-4968-B03B-82C5B3DC1054}" srcOrd="0" destOrd="0" presId="urn:microsoft.com/office/officeart/2005/8/layout/orgChart1"/>
    <dgm:cxn modelId="{8C1E414F-DDB7-476A-BDB0-D7DEAD7B8482}" type="presOf" srcId="{827D814B-BBC4-48A9-A933-748865D8EB71}" destId="{8A72A6EA-AE48-4587-9462-EBE20F3941B9}" srcOrd="1" destOrd="0" presId="urn:microsoft.com/office/officeart/2005/8/layout/orgChart1"/>
    <dgm:cxn modelId="{16C9DE3A-BBDC-4539-A439-54EAA8BBF35F}" srcId="{7B1F3580-A408-4251-89D3-3B18E354494D}" destId="{C28E7AC9-E629-4AFD-BB84-F822EF4708B2}" srcOrd="0" destOrd="0" parTransId="{FF4609D7-5544-49AC-932C-05CCB14D33C3}" sibTransId="{0A988234-B49C-49A3-BE42-F47A4B86275E}"/>
    <dgm:cxn modelId="{5B50F852-00F7-4BC5-9762-2B90F2EB7D48}" type="presOf" srcId="{E05E732C-99EB-4BC0-BA8E-904A624F5DF2}" destId="{AF34587B-7F9F-49D0-BD39-07CB2CFD7BBB}" srcOrd="0" destOrd="0" presId="urn:microsoft.com/office/officeart/2005/8/layout/orgChart1"/>
    <dgm:cxn modelId="{673D788D-7D98-4102-B6D9-B34C1E6F9F03}" type="presOf" srcId="{C1E49734-2556-4B87-8D32-017C59E1B53D}" destId="{74D31E35-0BC4-496E-8FC4-A0F3D129B33A}" srcOrd="0" destOrd="0" presId="urn:microsoft.com/office/officeart/2005/8/layout/orgChart1"/>
    <dgm:cxn modelId="{FBA70148-442C-476D-BA9D-0B6741385611}" type="presOf" srcId="{D77FF2EF-E8A3-47FF-A58B-C897A1331E56}" destId="{F3D385B8-15F9-47B0-AE87-9BD4CE921352}" srcOrd="1" destOrd="0" presId="urn:microsoft.com/office/officeart/2005/8/layout/orgChart1"/>
    <dgm:cxn modelId="{1411D66B-9182-4E32-98EF-5289C1E35F62}" srcId="{827D814B-BBC4-48A9-A933-748865D8EB71}" destId="{7B1F3580-A408-4251-89D3-3B18E354494D}" srcOrd="2" destOrd="0" parTransId="{E37A1795-D704-4EDA-B3AD-60B8C80DDCEC}" sibTransId="{A8E6AC2C-9BDB-4142-B322-DD656AE4E66B}"/>
    <dgm:cxn modelId="{FB1E0E80-09F4-449C-A759-EAE1B199249F}" type="presOf" srcId="{5636548D-B4D8-46A9-B639-47DCA0C93E68}" destId="{3540B601-8E03-4C63-9134-507025DCA74C}" srcOrd="0" destOrd="0" presId="urn:microsoft.com/office/officeart/2005/8/layout/orgChart1"/>
    <dgm:cxn modelId="{674D5A95-7ACC-411C-84A2-D687F3330F21}" type="presOf" srcId="{E05E732C-99EB-4BC0-BA8E-904A624F5DF2}" destId="{0B432824-70CD-40C4-8F76-EC40F9B0CB92}" srcOrd="1" destOrd="0" presId="urn:microsoft.com/office/officeart/2005/8/layout/orgChart1"/>
    <dgm:cxn modelId="{AE4D942E-FE62-45A7-8C9A-DA32D80FD515}" srcId="{827D814B-BBC4-48A9-A933-748865D8EB71}" destId="{E05E732C-99EB-4BC0-BA8E-904A624F5DF2}" srcOrd="3" destOrd="0" parTransId="{0AA3D557-621D-46F9-9D08-1626154A53FF}" sibTransId="{530C324B-70FD-4ED7-AFAB-BBEE933E7F98}"/>
    <dgm:cxn modelId="{A40E4F1B-51B9-41AB-A02A-2E303071949D}" srcId="{827D814B-BBC4-48A9-A933-748865D8EB71}" destId="{D77FF2EF-E8A3-47FF-A58B-C897A1331E56}" srcOrd="1" destOrd="0" parTransId="{4101AB4A-8993-49FB-8DD4-5482DD6544C9}" sibTransId="{50D124C9-5B66-41DB-B2F7-EDE8ED008D31}"/>
    <dgm:cxn modelId="{878552EC-ECD8-41DC-9ADD-9B2E985532E8}" type="presOf" srcId="{4101AB4A-8993-49FB-8DD4-5482DD6544C9}" destId="{363735DD-B555-4EFE-A40F-F0FBF0E8E814}" srcOrd="0" destOrd="0" presId="urn:microsoft.com/office/officeart/2005/8/layout/orgChart1"/>
    <dgm:cxn modelId="{686C8005-3D74-4355-83CD-A739257B9E07}" type="presOf" srcId="{FF4609D7-5544-49AC-932C-05CCB14D33C3}" destId="{B385336D-7ECD-4DCE-BF17-41BF9C6183B8}" srcOrd="0" destOrd="0" presId="urn:microsoft.com/office/officeart/2005/8/layout/orgChart1"/>
    <dgm:cxn modelId="{BFD98A2B-5BEB-4518-AF3C-0B55FAB22229}" type="presOf" srcId="{C28E7AC9-E629-4AFD-BB84-F822EF4708B2}" destId="{57069DED-5BC8-4B7D-A34A-70EDF11A4815}" srcOrd="0" destOrd="0" presId="urn:microsoft.com/office/officeart/2005/8/layout/orgChart1"/>
    <dgm:cxn modelId="{38AC9A39-850A-4217-867A-D6932973FB36}" srcId="{D77FF2EF-E8A3-47FF-A58B-C897A1331E56}" destId="{A10C24B9-DA09-4B08-8D92-69F0EAE26492}" srcOrd="0" destOrd="0" parTransId="{2DC1A9CD-42CE-47C1-9DF1-0709DE7C6818}" sibTransId="{C4DB25F6-7784-4AEF-9AB5-7520D15FC3A0}"/>
    <dgm:cxn modelId="{802274D1-97DD-4948-90AA-1B603340F689}" type="presOf" srcId="{8BD3E2A9-DFE0-412B-A03D-F4A1A266159B}" destId="{5C746E64-EB03-439C-808F-617AFF2D64FF}" srcOrd="0" destOrd="0" presId="urn:microsoft.com/office/officeart/2005/8/layout/orgChart1"/>
    <dgm:cxn modelId="{B218C02F-D8F3-4360-ABBB-B44A1E212EFA}" type="presOf" srcId="{9BCE16DD-4E6E-465E-AB7D-2F50733F2BBF}" destId="{CC295D0E-C0BB-4539-ABBF-8CF1A85E003E}" srcOrd="0" destOrd="0" presId="urn:microsoft.com/office/officeart/2005/8/layout/orgChart1"/>
    <dgm:cxn modelId="{7901CA18-3D00-4A6C-B18E-F5A7B5635AE3}" type="presOf" srcId="{7B1F3580-A408-4251-89D3-3B18E354494D}" destId="{90192D8C-66B9-4292-8F15-328E386DC670}" srcOrd="1" destOrd="0" presId="urn:microsoft.com/office/officeart/2005/8/layout/orgChart1"/>
    <dgm:cxn modelId="{1A2F2915-7D56-4FAB-BA06-0D3D1381DAFC}" type="presOf" srcId="{C4EF9637-9667-4C64-B466-B19EE095AE80}" destId="{201B1493-E9EF-4F8F-8D50-47E2AB1DA17D}" srcOrd="1" destOrd="0" presId="urn:microsoft.com/office/officeart/2005/8/layout/orgChart1"/>
    <dgm:cxn modelId="{E12D0032-6059-4D42-BADB-91ADD1EDF59B}" srcId="{E05E732C-99EB-4BC0-BA8E-904A624F5DF2}" destId="{B3168E7E-6142-4463-8D72-8A55FFC6B3EA}" srcOrd="0" destOrd="0" parTransId="{5636548D-B4D8-46A9-B639-47DCA0C93E68}" sibTransId="{1518D2DC-EAD8-4698-9A6C-E89A0E6A0741}"/>
    <dgm:cxn modelId="{4E41904C-842B-4145-808F-C8F1F53B1D86}" type="presOf" srcId="{2DC1A9CD-42CE-47C1-9DF1-0709DE7C6818}" destId="{876E3194-59AD-4D66-9037-0E66AE1F8646}" srcOrd="0" destOrd="0" presId="urn:microsoft.com/office/officeart/2005/8/layout/orgChart1"/>
    <dgm:cxn modelId="{1DE465B4-0C66-49E8-8746-C0A180258E13}" type="presParOf" srcId="{CC295D0E-C0BB-4539-ABBF-8CF1A85E003E}" destId="{B804AA15-7437-4836-AA21-4721674110D2}" srcOrd="0" destOrd="0" presId="urn:microsoft.com/office/officeart/2005/8/layout/orgChart1"/>
    <dgm:cxn modelId="{6028E007-C350-4512-850D-D63296D80DA3}" type="presParOf" srcId="{B804AA15-7437-4836-AA21-4721674110D2}" destId="{A40802B1-E8C3-4764-96A8-B1B536C56073}" srcOrd="0" destOrd="0" presId="urn:microsoft.com/office/officeart/2005/8/layout/orgChart1"/>
    <dgm:cxn modelId="{DD107E0D-ED7B-4F09-A71C-592BB752DC58}" type="presParOf" srcId="{A40802B1-E8C3-4764-96A8-B1B536C56073}" destId="{BF3E6D82-2849-41D5-88CB-57FD1E9D1420}" srcOrd="0" destOrd="0" presId="urn:microsoft.com/office/officeart/2005/8/layout/orgChart1"/>
    <dgm:cxn modelId="{4598373E-90EC-4FCC-88DA-ACC7C1E2E68C}" type="presParOf" srcId="{A40802B1-E8C3-4764-96A8-B1B536C56073}" destId="{8A72A6EA-AE48-4587-9462-EBE20F3941B9}" srcOrd="1" destOrd="0" presId="urn:microsoft.com/office/officeart/2005/8/layout/orgChart1"/>
    <dgm:cxn modelId="{4C8AEFB3-C2FC-4B72-83FE-E02AFD433EAA}" type="presParOf" srcId="{B804AA15-7437-4836-AA21-4721674110D2}" destId="{C750091B-EEB6-4D8E-BADF-3748E89D3525}" srcOrd="1" destOrd="0" presId="urn:microsoft.com/office/officeart/2005/8/layout/orgChart1"/>
    <dgm:cxn modelId="{06C79585-3E93-428E-879B-2DEDB94E4962}" type="presParOf" srcId="{C750091B-EEB6-4D8E-BADF-3748E89D3525}" destId="{363735DD-B555-4EFE-A40F-F0FBF0E8E814}" srcOrd="0" destOrd="0" presId="urn:microsoft.com/office/officeart/2005/8/layout/orgChart1"/>
    <dgm:cxn modelId="{6A3CFD35-A5E2-48E1-9111-9DAD30863D49}" type="presParOf" srcId="{C750091B-EEB6-4D8E-BADF-3748E89D3525}" destId="{F2C8C017-21C6-41E4-B4E6-46BF2208F953}" srcOrd="1" destOrd="0" presId="urn:microsoft.com/office/officeart/2005/8/layout/orgChart1"/>
    <dgm:cxn modelId="{F52235F4-29F2-4EA0-A0D2-411F51D5FE99}" type="presParOf" srcId="{F2C8C017-21C6-41E4-B4E6-46BF2208F953}" destId="{2AB18D5A-1226-464F-AE67-27E551C6D2C7}" srcOrd="0" destOrd="0" presId="urn:microsoft.com/office/officeart/2005/8/layout/orgChart1"/>
    <dgm:cxn modelId="{C732A9C4-2801-4B26-9D81-A41C1885ED05}" type="presParOf" srcId="{2AB18D5A-1226-464F-AE67-27E551C6D2C7}" destId="{97E1733C-8091-4968-B03B-82C5B3DC1054}" srcOrd="0" destOrd="0" presId="urn:microsoft.com/office/officeart/2005/8/layout/orgChart1"/>
    <dgm:cxn modelId="{678B58A8-2B4D-4CA4-AFD1-95105710AB12}" type="presParOf" srcId="{2AB18D5A-1226-464F-AE67-27E551C6D2C7}" destId="{F3D385B8-15F9-47B0-AE87-9BD4CE921352}" srcOrd="1" destOrd="0" presId="urn:microsoft.com/office/officeart/2005/8/layout/orgChart1"/>
    <dgm:cxn modelId="{FF40E168-524B-4E47-938E-0FD83DDDEDBD}" type="presParOf" srcId="{F2C8C017-21C6-41E4-B4E6-46BF2208F953}" destId="{BF317029-E889-49AE-B8E7-528253EA9E1D}" srcOrd="1" destOrd="0" presId="urn:microsoft.com/office/officeart/2005/8/layout/orgChart1"/>
    <dgm:cxn modelId="{923E5219-2DCF-47F0-A5EA-AD64B04AE719}" type="presParOf" srcId="{BF317029-E889-49AE-B8E7-528253EA9E1D}" destId="{876E3194-59AD-4D66-9037-0E66AE1F8646}" srcOrd="0" destOrd="0" presId="urn:microsoft.com/office/officeart/2005/8/layout/orgChart1"/>
    <dgm:cxn modelId="{1046D6E9-0CE5-4700-9AD6-403E59899CB0}" type="presParOf" srcId="{BF317029-E889-49AE-B8E7-528253EA9E1D}" destId="{70C9499A-6DDF-4BF6-9C69-E7524C9E22E9}" srcOrd="1" destOrd="0" presId="urn:microsoft.com/office/officeart/2005/8/layout/orgChart1"/>
    <dgm:cxn modelId="{AEA86EC0-057E-42C5-9167-2CBD5E85A3DD}" type="presParOf" srcId="{70C9499A-6DDF-4BF6-9C69-E7524C9E22E9}" destId="{7CCDADB1-4235-460A-803B-5074A5BD859B}" srcOrd="0" destOrd="0" presId="urn:microsoft.com/office/officeart/2005/8/layout/orgChart1"/>
    <dgm:cxn modelId="{7B8F9444-07D9-4EED-B754-E5F2BD8BCB28}" type="presParOf" srcId="{7CCDADB1-4235-460A-803B-5074A5BD859B}" destId="{01F23B8D-68B5-4B03-9096-19673FE17330}" srcOrd="0" destOrd="0" presId="urn:microsoft.com/office/officeart/2005/8/layout/orgChart1"/>
    <dgm:cxn modelId="{269AC8D2-3AE4-43F1-A081-1712F076F2B9}" type="presParOf" srcId="{7CCDADB1-4235-460A-803B-5074A5BD859B}" destId="{35CABC39-8778-4954-9E6C-B42B98A97FF5}" srcOrd="1" destOrd="0" presId="urn:microsoft.com/office/officeart/2005/8/layout/orgChart1"/>
    <dgm:cxn modelId="{84F807E0-57B1-4E10-920F-837BD24200DE}" type="presParOf" srcId="{70C9499A-6DDF-4BF6-9C69-E7524C9E22E9}" destId="{23B043C3-32F8-45E4-81DD-BCBC252C36BE}" srcOrd="1" destOrd="0" presId="urn:microsoft.com/office/officeart/2005/8/layout/orgChart1"/>
    <dgm:cxn modelId="{231582FF-7A16-4DB0-8C12-EEBF4F58D511}" type="presParOf" srcId="{70C9499A-6DDF-4BF6-9C69-E7524C9E22E9}" destId="{FEB33495-A64C-40F9-BD62-DB63A0B28636}" srcOrd="2" destOrd="0" presId="urn:microsoft.com/office/officeart/2005/8/layout/orgChart1"/>
    <dgm:cxn modelId="{FECF037A-BACB-4F1F-B99D-45F655AD64FE}" type="presParOf" srcId="{F2C8C017-21C6-41E4-B4E6-46BF2208F953}" destId="{5CA7CBD6-657B-47BE-9EB2-A81AF0A76D10}" srcOrd="2" destOrd="0" presId="urn:microsoft.com/office/officeart/2005/8/layout/orgChart1"/>
    <dgm:cxn modelId="{A85E682D-098E-48A6-9476-A59C6CC3D8D2}" type="presParOf" srcId="{C750091B-EEB6-4D8E-BADF-3748E89D3525}" destId="{121AA869-21E4-44F7-A3C9-61EF9B2FA1E4}" srcOrd="2" destOrd="0" presId="urn:microsoft.com/office/officeart/2005/8/layout/orgChart1"/>
    <dgm:cxn modelId="{824EFF59-7300-4345-8C82-32E9DD663FC6}" type="presParOf" srcId="{C750091B-EEB6-4D8E-BADF-3748E89D3525}" destId="{BB906C0D-1114-42AC-B207-878E912B39EF}" srcOrd="3" destOrd="0" presId="urn:microsoft.com/office/officeart/2005/8/layout/orgChart1"/>
    <dgm:cxn modelId="{EA3CA66E-3D0E-4E36-8510-1F151E54410B}" type="presParOf" srcId="{BB906C0D-1114-42AC-B207-878E912B39EF}" destId="{89AF67C7-47FF-4582-A11D-4910E19CB7A8}" srcOrd="0" destOrd="0" presId="urn:microsoft.com/office/officeart/2005/8/layout/orgChart1"/>
    <dgm:cxn modelId="{6CC04409-1010-46BC-A52D-2DD673838A21}" type="presParOf" srcId="{89AF67C7-47FF-4582-A11D-4910E19CB7A8}" destId="{13DD0407-B919-46F7-8A52-208D0B53134E}" srcOrd="0" destOrd="0" presId="urn:microsoft.com/office/officeart/2005/8/layout/orgChart1"/>
    <dgm:cxn modelId="{FC2C45C8-5E57-433F-95BC-147DD67C371C}" type="presParOf" srcId="{89AF67C7-47FF-4582-A11D-4910E19CB7A8}" destId="{90192D8C-66B9-4292-8F15-328E386DC670}" srcOrd="1" destOrd="0" presId="urn:microsoft.com/office/officeart/2005/8/layout/orgChart1"/>
    <dgm:cxn modelId="{752F9FEC-5629-4439-B580-D952A52D41ED}" type="presParOf" srcId="{BB906C0D-1114-42AC-B207-878E912B39EF}" destId="{0A2DEB8D-0A7A-485D-9BB2-E5A6BBC6F7A4}" srcOrd="1" destOrd="0" presId="urn:microsoft.com/office/officeart/2005/8/layout/orgChart1"/>
    <dgm:cxn modelId="{8349B690-7FB1-4EA4-ADE1-FD91FE991534}" type="presParOf" srcId="{0A2DEB8D-0A7A-485D-9BB2-E5A6BBC6F7A4}" destId="{B385336D-7ECD-4DCE-BF17-41BF9C6183B8}" srcOrd="0" destOrd="0" presId="urn:microsoft.com/office/officeart/2005/8/layout/orgChart1"/>
    <dgm:cxn modelId="{09FBC3EE-F43C-4AD4-BF53-3D13BEB6FAA4}" type="presParOf" srcId="{0A2DEB8D-0A7A-485D-9BB2-E5A6BBC6F7A4}" destId="{1E17EBEB-ADFC-462D-846D-6D0BCB34ABA3}" srcOrd="1" destOrd="0" presId="urn:microsoft.com/office/officeart/2005/8/layout/orgChart1"/>
    <dgm:cxn modelId="{1593E000-4A60-4B39-A3E8-6121624C565B}" type="presParOf" srcId="{1E17EBEB-ADFC-462D-846D-6D0BCB34ABA3}" destId="{0BAAC015-EEA6-49FF-AC75-AC599489D3E1}" srcOrd="0" destOrd="0" presId="urn:microsoft.com/office/officeart/2005/8/layout/orgChart1"/>
    <dgm:cxn modelId="{4D6CC686-B96E-41FE-A684-16FB34F4D3B8}" type="presParOf" srcId="{0BAAC015-EEA6-49FF-AC75-AC599489D3E1}" destId="{57069DED-5BC8-4B7D-A34A-70EDF11A4815}" srcOrd="0" destOrd="0" presId="urn:microsoft.com/office/officeart/2005/8/layout/orgChart1"/>
    <dgm:cxn modelId="{59058DE4-FB95-4D50-9BC7-8B3F06C97161}" type="presParOf" srcId="{0BAAC015-EEA6-49FF-AC75-AC599489D3E1}" destId="{16B3F87C-11F6-4110-BF7C-6685F7FE6F8B}" srcOrd="1" destOrd="0" presId="urn:microsoft.com/office/officeart/2005/8/layout/orgChart1"/>
    <dgm:cxn modelId="{3A09F00E-9FDC-445F-BEC9-20275AE2D148}" type="presParOf" srcId="{1E17EBEB-ADFC-462D-846D-6D0BCB34ABA3}" destId="{D066A36F-884F-4A69-AC65-9C1F4FBC45D0}" srcOrd="1" destOrd="0" presId="urn:microsoft.com/office/officeart/2005/8/layout/orgChart1"/>
    <dgm:cxn modelId="{BD75FE63-2B51-4DE0-BDC9-B72179DE66DE}" type="presParOf" srcId="{D066A36F-884F-4A69-AC65-9C1F4FBC45D0}" destId="{5C746E64-EB03-439C-808F-617AFF2D64FF}" srcOrd="0" destOrd="0" presId="urn:microsoft.com/office/officeart/2005/8/layout/orgChart1"/>
    <dgm:cxn modelId="{1F1793FC-3C0C-4AD3-BE42-54797EA5CD74}" type="presParOf" srcId="{D066A36F-884F-4A69-AC65-9C1F4FBC45D0}" destId="{90EC14E0-5E5D-48BF-BD91-CEFE51C1C165}" srcOrd="1" destOrd="0" presId="urn:microsoft.com/office/officeart/2005/8/layout/orgChart1"/>
    <dgm:cxn modelId="{81D120D1-9BDB-4B1C-AACB-B4CF92974888}" type="presParOf" srcId="{90EC14E0-5E5D-48BF-BD91-CEFE51C1C165}" destId="{14B9E6D1-267D-4EAC-A035-EFE6C895EED8}" srcOrd="0" destOrd="0" presId="urn:microsoft.com/office/officeart/2005/8/layout/orgChart1"/>
    <dgm:cxn modelId="{51AA8D5B-3F83-44E7-BB7C-0E28997AEFDA}" type="presParOf" srcId="{14B9E6D1-267D-4EAC-A035-EFE6C895EED8}" destId="{C317F87E-8A8E-4FB3-92B3-ABCF4812461B}" srcOrd="0" destOrd="0" presId="urn:microsoft.com/office/officeart/2005/8/layout/orgChart1"/>
    <dgm:cxn modelId="{FB39CDEE-DFED-48A2-920B-9F544A65123D}" type="presParOf" srcId="{14B9E6D1-267D-4EAC-A035-EFE6C895EED8}" destId="{4A63F21C-DDC0-44F6-9FDD-9FFED232F0E0}" srcOrd="1" destOrd="0" presId="urn:microsoft.com/office/officeart/2005/8/layout/orgChart1"/>
    <dgm:cxn modelId="{58DDC8CC-0A7F-44C7-BFAA-871EDEECB74F}" type="presParOf" srcId="{90EC14E0-5E5D-48BF-BD91-CEFE51C1C165}" destId="{05BE0741-6ED8-4F9D-8B97-E9456BC725ED}" srcOrd="1" destOrd="0" presId="urn:microsoft.com/office/officeart/2005/8/layout/orgChart1"/>
    <dgm:cxn modelId="{A77C12DC-54A0-4E43-8E18-8EFF2B9608F2}" type="presParOf" srcId="{90EC14E0-5E5D-48BF-BD91-CEFE51C1C165}" destId="{25E9DB50-2031-42FF-AC4D-AC9DB6154208}" srcOrd="2" destOrd="0" presId="urn:microsoft.com/office/officeart/2005/8/layout/orgChart1"/>
    <dgm:cxn modelId="{803F9E2B-EBBC-4C04-8041-239922956A41}" type="presParOf" srcId="{1E17EBEB-ADFC-462D-846D-6D0BCB34ABA3}" destId="{41D9C543-3C72-44D3-9D15-BDB2343CB6B6}" srcOrd="2" destOrd="0" presId="urn:microsoft.com/office/officeart/2005/8/layout/orgChart1"/>
    <dgm:cxn modelId="{11086E82-524D-482B-91A2-0580F1BDA12A}" type="presParOf" srcId="{BB906C0D-1114-42AC-B207-878E912B39EF}" destId="{70C6F33C-734A-4E56-847B-7D43FD262DCA}" srcOrd="2" destOrd="0" presId="urn:microsoft.com/office/officeart/2005/8/layout/orgChart1"/>
    <dgm:cxn modelId="{A1C0EC36-980E-4329-9252-8E5E187A7A65}" type="presParOf" srcId="{C750091B-EEB6-4D8E-BADF-3748E89D3525}" destId="{14250508-ED25-4A19-AA6F-1589F41562B5}" srcOrd="4" destOrd="0" presId="urn:microsoft.com/office/officeart/2005/8/layout/orgChart1"/>
    <dgm:cxn modelId="{0AEAF281-013A-48C5-888D-EBFA4D0E1537}" type="presParOf" srcId="{C750091B-EEB6-4D8E-BADF-3748E89D3525}" destId="{0B083D2E-EACF-4089-B65E-8C7F70E5CC9D}" srcOrd="5" destOrd="0" presId="urn:microsoft.com/office/officeart/2005/8/layout/orgChart1"/>
    <dgm:cxn modelId="{D885E673-C12D-4AFF-B6E6-265D58090025}" type="presParOf" srcId="{0B083D2E-EACF-4089-B65E-8C7F70E5CC9D}" destId="{C97C2DB8-2DF0-4D6C-9B10-77542573FF1F}" srcOrd="0" destOrd="0" presId="urn:microsoft.com/office/officeart/2005/8/layout/orgChart1"/>
    <dgm:cxn modelId="{A10136E3-9A1F-4B2B-B72B-4447BFBCAEBA}" type="presParOf" srcId="{C97C2DB8-2DF0-4D6C-9B10-77542573FF1F}" destId="{AF34587B-7F9F-49D0-BD39-07CB2CFD7BBB}" srcOrd="0" destOrd="0" presId="urn:microsoft.com/office/officeart/2005/8/layout/orgChart1"/>
    <dgm:cxn modelId="{470B6732-56C8-47F6-BE5A-36AD742FEF5A}" type="presParOf" srcId="{C97C2DB8-2DF0-4D6C-9B10-77542573FF1F}" destId="{0B432824-70CD-40C4-8F76-EC40F9B0CB92}" srcOrd="1" destOrd="0" presId="urn:microsoft.com/office/officeart/2005/8/layout/orgChart1"/>
    <dgm:cxn modelId="{F53C96DE-4C6D-4D29-BAA1-53CDE7EAF3EC}" type="presParOf" srcId="{0B083D2E-EACF-4089-B65E-8C7F70E5CC9D}" destId="{B8FE2EEF-D815-4378-AD4B-8F30C92A1660}" srcOrd="1" destOrd="0" presId="urn:microsoft.com/office/officeart/2005/8/layout/orgChart1"/>
    <dgm:cxn modelId="{1E22E21B-AE45-4FEB-9463-213E734137AB}" type="presParOf" srcId="{B8FE2EEF-D815-4378-AD4B-8F30C92A1660}" destId="{3540B601-8E03-4C63-9134-507025DCA74C}" srcOrd="0" destOrd="0" presId="urn:microsoft.com/office/officeart/2005/8/layout/orgChart1"/>
    <dgm:cxn modelId="{E5402909-9334-4C8B-9A7D-2C0D06D8F74F}" type="presParOf" srcId="{B8FE2EEF-D815-4378-AD4B-8F30C92A1660}" destId="{A777C118-14C7-4F75-BA8B-13F2C13D7DD7}" srcOrd="1" destOrd="0" presId="urn:microsoft.com/office/officeart/2005/8/layout/orgChart1"/>
    <dgm:cxn modelId="{E1ACAB89-B390-4A3A-9582-7C04E88F3AF0}" type="presParOf" srcId="{A777C118-14C7-4F75-BA8B-13F2C13D7DD7}" destId="{056870B2-A42C-4CD1-9404-40A1226BD53B}" srcOrd="0" destOrd="0" presId="urn:microsoft.com/office/officeart/2005/8/layout/orgChart1"/>
    <dgm:cxn modelId="{68CC8551-DEFB-448C-BB52-486636915141}" type="presParOf" srcId="{056870B2-A42C-4CD1-9404-40A1226BD53B}" destId="{AC10625E-16F1-49F8-82D1-A0E6D64EB8D9}" srcOrd="0" destOrd="0" presId="urn:microsoft.com/office/officeart/2005/8/layout/orgChart1"/>
    <dgm:cxn modelId="{6931BC85-EF45-473D-BBB8-107C4A04BBB4}" type="presParOf" srcId="{056870B2-A42C-4CD1-9404-40A1226BD53B}" destId="{908F6A41-6DE4-492D-A2E8-9138652117D9}" srcOrd="1" destOrd="0" presId="urn:microsoft.com/office/officeart/2005/8/layout/orgChart1"/>
    <dgm:cxn modelId="{7FF38ADE-FA3B-4560-BEEF-BC2C06C75FC3}" type="presParOf" srcId="{A777C118-14C7-4F75-BA8B-13F2C13D7DD7}" destId="{65600810-9876-4C81-9082-A90DF680F3D5}" srcOrd="1" destOrd="0" presId="urn:microsoft.com/office/officeart/2005/8/layout/orgChart1"/>
    <dgm:cxn modelId="{00397382-D620-45B4-9F04-2B40DD6C60A7}" type="presParOf" srcId="{A777C118-14C7-4F75-BA8B-13F2C13D7DD7}" destId="{E782B913-E6D4-490D-9CA8-00C66E11107A}" srcOrd="2" destOrd="0" presId="urn:microsoft.com/office/officeart/2005/8/layout/orgChart1"/>
    <dgm:cxn modelId="{6003736E-163A-4EB9-A1E1-D20DA95401D0}" type="presParOf" srcId="{0B083D2E-EACF-4089-B65E-8C7F70E5CC9D}" destId="{439597B1-0A91-4433-959A-8A914271BB2B}" srcOrd="2" destOrd="0" presId="urn:microsoft.com/office/officeart/2005/8/layout/orgChart1"/>
    <dgm:cxn modelId="{75B41300-309E-42B8-9C90-058D046E4CBE}" type="presParOf" srcId="{B804AA15-7437-4836-AA21-4721674110D2}" destId="{6EC2D932-E66F-480A-B453-6BC590BCA189}" srcOrd="2" destOrd="0" presId="urn:microsoft.com/office/officeart/2005/8/layout/orgChart1"/>
    <dgm:cxn modelId="{A0ED5439-DCC4-4CC3-9733-F7B152F4B6ED}" type="presParOf" srcId="{6EC2D932-E66F-480A-B453-6BC590BCA189}" destId="{74D31E35-0BC4-496E-8FC4-A0F3D129B33A}" srcOrd="0" destOrd="0" presId="urn:microsoft.com/office/officeart/2005/8/layout/orgChart1"/>
    <dgm:cxn modelId="{6F47ACC7-54D7-4997-BB84-A6A950AE9049}" type="presParOf" srcId="{6EC2D932-E66F-480A-B453-6BC590BCA189}" destId="{55869386-4CA2-46AE-BA14-9B5B83C4115C}" srcOrd="1" destOrd="0" presId="urn:microsoft.com/office/officeart/2005/8/layout/orgChart1"/>
    <dgm:cxn modelId="{630F9362-3C89-46E0-BCAE-7A6EA81169A9}" type="presParOf" srcId="{55869386-4CA2-46AE-BA14-9B5B83C4115C}" destId="{8CEF1D31-FFD2-49D6-93D8-061A8F692588}" srcOrd="0" destOrd="0" presId="urn:microsoft.com/office/officeart/2005/8/layout/orgChart1"/>
    <dgm:cxn modelId="{81B74DF8-ED09-4DDC-BF9A-907A5E135878}" type="presParOf" srcId="{8CEF1D31-FFD2-49D6-93D8-061A8F692588}" destId="{B62C75F9-4D8D-4ABB-B7DF-7BD2855C1D42}" srcOrd="0" destOrd="0" presId="urn:microsoft.com/office/officeart/2005/8/layout/orgChart1"/>
    <dgm:cxn modelId="{58235127-10CB-4FC2-AC47-65E0E85FD313}" type="presParOf" srcId="{8CEF1D31-FFD2-49D6-93D8-061A8F692588}" destId="{201B1493-E9EF-4F8F-8D50-47E2AB1DA17D}" srcOrd="1" destOrd="0" presId="urn:microsoft.com/office/officeart/2005/8/layout/orgChart1"/>
    <dgm:cxn modelId="{6ECEBFE8-1CD6-40F2-9821-62368B0E3859}" type="presParOf" srcId="{55869386-4CA2-46AE-BA14-9B5B83C4115C}" destId="{C51FC4E3-65D3-412F-8EDE-E19B3438EC5F}" srcOrd="1" destOrd="0" presId="urn:microsoft.com/office/officeart/2005/8/layout/orgChart1"/>
    <dgm:cxn modelId="{039AB4BF-1577-4371-B9FC-534F29AE5435}" type="presParOf" srcId="{55869386-4CA2-46AE-BA14-9B5B83C4115C}" destId="{F3B4A194-D6B7-41D6-9CDE-46D3FDE6EB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31E35-0BC4-496E-8FC4-A0F3D129B33A}">
      <dsp:nvSpPr>
        <dsp:cNvPr id="0" name=""/>
        <dsp:cNvSpPr/>
      </dsp:nvSpPr>
      <dsp:spPr>
        <a:xfrm>
          <a:off x="2739482" y="775786"/>
          <a:ext cx="158415" cy="714883"/>
        </a:xfrm>
        <a:custGeom>
          <a:avLst/>
          <a:gdLst/>
          <a:ahLst/>
          <a:cxnLst/>
          <a:rect l="0" t="0" r="0" b="0"/>
          <a:pathLst>
            <a:path>
              <a:moveTo>
                <a:pt x="158415" y="0"/>
              </a:moveTo>
              <a:lnTo>
                <a:pt x="158415" y="714883"/>
              </a:lnTo>
              <a:lnTo>
                <a:pt x="0" y="71488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0B601-8E03-4C63-9134-507025DCA74C}">
      <dsp:nvSpPr>
        <dsp:cNvPr id="0" name=""/>
        <dsp:cNvSpPr/>
      </dsp:nvSpPr>
      <dsp:spPr>
        <a:xfrm>
          <a:off x="4353118" y="2980181"/>
          <a:ext cx="232736" cy="71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723"/>
              </a:lnTo>
              <a:lnTo>
                <a:pt x="232736" y="71372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50508-ED25-4A19-AA6F-1589F41562B5}">
      <dsp:nvSpPr>
        <dsp:cNvPr id="0" name=""/>
        <dsp:cNvSpPr/>
      </dsp:nvSpPr>
      <dsp:spPr>
        <a:xfrm>
          <a:off x="2897897" y="775786"/>
          <a:ext cx="2075850" cy="142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692"/>
              </a:lnTo>
              <a:lnTo>
                <a:pt x="2075850" y="1265692"/>
              </a:lnTo>
              <a:lnTo>
                <a:pt x="2075850" y="14286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46E64-EB03-439C-808F-617AFF2D64FF}">
      <dsp:nvSpPr>
        <dsp:cNvPr id="0" name=""/>
        <dsp:cNvSpPr/>
      </dsp:nvSpPr>
      <dsp:spPr>
        <a:xfrm>
          <a:off x="2475714" y="4081798"/>
          <a:ext cx="232736" cy="71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723"/>
              </a:lnTo>
              <a:lnTo>
                <a:pt x="232736" y="71372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5336D-7ECD-4DCE-BF17-41BF9C6183B8}">
      <dsp:nvSpPr>
        <dsp:cNvPr id="0" name=""/>
        <dsp:cNvSpPr/>
      </dsp:nvSpPr>
      <dsp:spPr>
        <a:xfrm>
          <a:off x="3050624" y="2980181"/>
          <a:ext cx="91440" cy="325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83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AA869-21E4-44F7-A3C9-61EF9B2FA1E4}">
      <dsp:nvSpPr>
        <dsp:cNvPr id="0" name=""/>
        <dsp:cNvSpPr/>
      </dsp:nvSpPr>
      <dsp:spPr>
        <a:xfrm>
          <a:off x="2897897" y="775786"/>
          <a:ext cx="198446" cy="142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692"/>
              </a:lnTo>
              <a:lnTo>
                <a:pt x="198446" y="1265692"/>
              </a:lnTo>
              <a:lnTo>
                <a:pt x="198446" y="14286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E3194-59AD-4D66-9037-0E66AE1F8646}">
      <dsp:nvSpPr>
        <dsp:cNvPr id="0" name=""/>
        <dsp:cNvSpPr/>
      </dsp:nvSpPr>
      <dsp:spPr>
        <a:xfrm>
          <a:off x="210059" y="2993967"/>
          <a:ext cx="233092" cy="699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938"/>
              </a:lnTo>
              <a:lnTo>
                <a:pt x="233092" y="6999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735DD-B555-4EFE-A40F-F0FBF0E8E814}">
      <dsp:nvSpPr>
        <dsp:cNvPr id="0" name=""/>
        <dsp:cNvSpPr/>
      </dsp:nvSpPr>
      <dsp:spPr>
        <a:xfrm>
          <a:off x="830689" y="775786"/>
          <a:ext cx="2067208" cy="1442393"/>
        </a:xfrm>
        <a:custGeom>
          <a:avLst/>
          <a:gdLst/>
          <a:ahLst/>
          <a:cxnLst/>
          <a:rect l="0" t="0" r="0" b="0"/>
          <a:pathLst>
            <a:path>
              <a:moveTo>
                <a:pt x="2067208" y="0"/>
              </a:moveTo>
              <a:lnTo>
                <a:pt x="2067208" y="1279478"/>
              </a:lnTo>
              <a:lnTo>
                <a:pt x="0" y="1279478"/>
              </a:lnTo>
              <a:lnTo>
                <a:pt x="0" y="14423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E6D82-2849-41D5-88CB-57FD1E9D1420}">
      <dsp:nvSpPr>
        <dsp:cNvPr id="0" name=""/>
        <dsp:cNvSpPr/>
      </dsp:nvSpPr>
      <dsp:spPr>
        <a:xfrm>
          <a:off x="2122110" y="0"/>
          <a:ext cx="1551573" cy="775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/>
            <a:t>Direttore generale </a:t>
          </a:r>
          <a:br>
            <a:rPr lang="it-IT" sz="1300" kern="1200" dirty="0"/>
          </a:br>
          <a:r>
            <a:rPr lang="it-IT" sz="1300" kern="1200" dirty="0"/>
            <a:t>responsabile marketing</a:t>
          </a:r>
        </a:p>
      </dsp:txBody>
      <dsp:txXfrm>
        <a:off x="2122110" y="0"/>
        <a:ext cx="1551573" cy="775786"/>
      </dsp:txXfrm>
    </dsp:sp>
    <dsp:sp modelId="{97E1733C-8091-4968-B03B-82C5B3DC1054}">
      <dsp:nvSpPr>
        <dsp:cNvPr id="0" name=""/>
        <dsp:cNvSpPr/>
      </dsp:nvSpPr>
      <dsp:spPr>
        <a:xfrm>
          <a:off x="54902" y="2218180"/>
          <a:ext cx="1551573" cy="775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Agronomo </a:t>
          </a:r>
          <a:endParaRPr lang="it-IT" sz="1300" kern="1200" dirty="0"/>
        </a:p>
      </dsp:txBody>
      <dsp:txXfrm>
        <a:off x="54902" y="2218180"/>
        <a:ext cx="1551573" cy="775786"/>
      </dsp:txXfrm>
    </dsp:sp>
    <dsp:sp modelId="{01F23B8D-68B5-4B03-9096-19673FE17330}">
      <dsp:nvSpPr>
        <dsp:cNvPr id="0" name=""/>
        <dsp:cNvSpPr/>
      </dsp:nvSpPr>
      <dsp:spPr>
        <a:xfrm>
          <a:off x="443152" y="3306011"/>
          <a:ext cx="1551573" cy="775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Allevatore</a:t>
          </a:r>
          <a:endParaRPr lang="it-IT" sz="1300" kern="1200" dirty="0"/>
        </a:p>
      </dsp:txBody>
      <dsp:txXfrm>
        <a:off x="443152" y="3306011"/>
        <a:ext cx="1551573" cy="775786"/>
      </dsp:txXfrm>
    </dsp:sp>
    <dsp:sp modelId="{13DD0407-B919-46F7-8A52-208D0B53134E}">
      <dsp:nvSpPr>
        <dsp:cNvPr id="0" name=""/>
        <dsp:cNvSpPr/>
      </dsp:nvSpPr>
      <dsp:spPr>
        <a:xfrm>
          <a:off x="2320557" y="2204394"/>
          <a:ext cx="1551573" cy="775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/>
            <a:t>Chef</a:t>
          </a:r>
        </a:p>
      </dsp:txBody>
      <dsp:txXfrm>
        <a:off x="2320557" y="2204394"/>
        <a:ext cx="1551573" cy="775786"/>
      </dsp:txXfrm>
    </dsp:sp>
    <dsp:sp modelId="{57069DED-5BC8-4B7D-A34A-70EDF11A4815}">
      <dsp:nvSpPr>
        <dsp:cNvPr id="0" name=""/>
        <dsp:cNvSpPr/>
      </dsp:nvSpPr>
      <dsp:spPr>
        <a:xfrm>
          <a:off x="2320557" y="3306011"/>
          <a:ext cx="1551573" cy="775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Macellaio</a:t>
          </a:r>
          <a:endParaRPr lang="it-IT" sz="1300" kern="1200" dirty="0"/>
        </a:p>
      </dsp:txBody>
      <dsp:txXfrm>
        <a:off x="2320557" y="3306011"/>
        <a:ext cx="1551573" cy="775786"/>
      </dsp:txXfrm>
    </dsp:sp>
    <dsp:sp modelId="{C317F87E-8A8E-4FB3-92B3-ABCF4812461B}">
      <dsp:nvSpPr>
        <dsp:cNvPr id="0" name=""/>
        <dsp:cNvSpPr/>
      </dsp:nvSpPr>
      <dsp:spPr>
        <a:xfrm>
          <a:off x="2708450" y="4407629"/>
          <a:ext cx="1551573" cy="775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err="1" smtClean="0"/>
            <a:t>Comis</a:t>
          </a:r>
          <a:endParaRPr lang="it-IT" sz="1300" kern="1200" dirty="0"/>
        </a:p>
      </dsp:txBody>
      <dsp:txXfrm>
        <a:off x="2708450" y="4407629"/>
        <a:ext cx="1551573" cy="775786"/>
      </dsp:txXfrm>
    </dsp:sp>
    <dsp:sp modelId="{AF34587B-7F9F-49D0-BD39-07CB2CFD7BBB}">
      <dsp:nvSpPr>
        <dsp:cNvPr id="0" name=""/>
        <dsp:cNvSpPr/>
      </dsp:nvSpPr>
      <dsp:spPr>
        <a:xfrm>
          <a:off x="4197961" y="2204394"/>
          <a:ext cx="1551573" cy="775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/>
            <a:t>Maitre</a:t>
          </a:r>
        </a:p>
      </dsp:txBody>
      <dsp:txXfrm>
        <a:off x="4197961" y="2204394"/>
        <a:ext cx="1551573" cy="775786"/>
      </dsp:txXfrm>
    </dsp:sp>
    <dsp:sp modelId="{AC10625E-16F1-49F8-82D1-A0E6D64EB8D9}">
      <dsp:nvSpPr>
        <dsp:cNvPr id="0" name=""/>
        <dsp:cNvSpPr/>
      </dsp:nvSpPr>
      <dsp:spPr>
        <a:xfrm>
          <a:off x="4585854" y="3306011"/>
          <a:ext cx="1551573" cy="775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err="1" smtClean="0"/>
            <a:t>Comis</a:t>
          </a:r>
          <a:r>
            <a:rPr lang="it-IT" sz="1300" kern="1200" dirty="0" smtClean="0"/>
            <a:t> di sala</a:t>
          </a:r>
          <a:endParaRPr lang="it-IT" sz="1300" kern="1200" dirty="0"/>
        </a:p>
      </dsp:txBody>
      <dsp:txXfrm>
        <a:off x="4585854" y="3306011"/>
        <a:ext cx="1551573" cy="775786"/>
      </dsp:txXfrm>
    </dsp:sp>
    <dsp:sp modelId="{B62C75F9-4D8D-4ABB-B7DF-7BD2855C1D42}">
      <dsp:nvSpPr>
        <dsp:cNvPr id="0" name=""/>
        <dsp:cNvSpPr/>
      </dsp:nvSpPr>
      <dsp:spPr>
        <a:xfrm>
          <a:off x="1187908" y="1102777"/>
          <a:ext cx="1551573" cy="775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err="1" smtClean="0"/>
            <a:t>Food&amp;Beverage</a:t>
          </a:r>
          <a:r>
            <a:rPr lang="it-IT" sz="1300" kern="1200" dirty="0" smtClean="0"/>
            <a:t> </a:t>
          </a:r>
          <a:r>
            <a:rPr lang="it-IT" sz="1300" kern="1200" dirty="0" err="1" smtClean="0"/>
            <a:t>Menager</a:t>
          </a:r>
          <a:endParaRPr lang="it-IT" sz="1300" kern="1200" dirty="0"/>
        </a:p>
      </dsp:txBody>
      <dsp:txXfrm>
        <a:off x="1187908" y="1102777"/>
        <a:ext cx="1551573" cy="775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E47C7-1323-4AA6-8CB6-9EBF5CC43691}" type="datetimeFigureOut">
              <a:rPr lang="it-IT" smtClean="0"/>
              <a:t>17/05/2014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BE7CD-EF27-45E7-A34D-D994011F6CD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BE7CD-EF27-45E7-A34D-D994011F6CD4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8ABE62-C1B3-41CE-9C24-B6CA86DE38F4}" type="datetimeFigureOut">
              <a:rPr lang="it-IT" smtClean="0"/>
              <a:pPr/>
              <a:t>17/05/2014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80E65A-4ACE-4626-8741-AF5652392EC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loghi bio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2261" y="4509120"/>
            <a:ext cx="2781739" cy="19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Immagine 4" descr="loghi steak risto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771105" cy="214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Immagine 3"/>
          <p:cNvPicPr/>
          <p:nvPr/>
        </p:nvPicPr>
        <p:blipFill>
          <a:blip r:embed="rId4" cstate="print">
            <a:alphaModFix/>
            <a:lum bright="-10000" contrast="40000"/>
          </a:blip>
          <a:srcRect/>
          <a:stretch>
            <a:fillRect/>
          </a:stretch>
        </p:blipFill>
        <p:spPr>
          <a:xfrm>
            <a:off x="2123728" y="2060848"/>
            <a:ext cx="5400600" cy="25202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67505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Saresti propenso ad utilizzare i prodotti di una filiera a km 0?</a:t>
            </a:r>
            <a:endParaRPr kumimoji="0" lang="it-IT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ggetto 59"/>
          <p:cNvGraphicFramePr>
            <a:graphicFrameLocks noChangeAspect="1"/>
          </p:cNvGraphicFramePr>
          <p:nvPr/>
        </p:nvGraphicFramePr>
        <p:xfrm>
          <a:off x="4143658" y="404664"/>
          <a:ext cx="474882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909881"/>
            <a:ext cx="37593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-il 90% utilizzerebbe prodotti a km 0</a:t>
            </a:r>
            <a:br>
              <a:rPr kumimoji="0" lang="it-IT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kumimoji="0" lang="it-IT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- il 10%  forse comprerebbe questi alimenti</a:t>
            </a:r>
            <a:endParaRPr kumimoji="0" lang="it-IT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12976"/>
            <a:ext cx="489121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Cosa ne pensi di una </a:t>
            </a:r>
            <a:r>
              <a:rPr kumimoji="0" lang="it-IT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Steak</a:t>
            </a:r>
            <a:r>
              <a:rPr kumimoji="0" lang="it-IT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kumimoji="0" lang="it-IT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house</a:t>
            </a:r>
            <a:r>
              <a:rPr kumimoji="0" lang="it-IT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 in Assisi?</a:t>
            </a:r>
            <a:endParaRPr kumimoji="0" lang="it-IT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ggetto 60"/>
          <p:cNvGraphicFramePr>
            <a:graphicFrameLocks noChangeAspect="1"/>
          </p:cNvGraphicFramePr>
          <p:nvPr/>
        </p:nvGraphicFramePr>
        <p:xfrm>
          <a:off x="4355976" y="3717032"/>
          <a:ext cx="4470122" cy="297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51520" y="4319808"/>
            <a:ext cx="92160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-Per il 70% dei campioni l'idea è molto  interessante</a:t>
            </a:r>
            <a:br>
              <a:rPr kumimoji="0" lang="it-IT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</a:br>
            <a:r>
              <a:rPr kumimoji="0" lang="it-IT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-il 20% è poco </a:t>
            </a:r>
            <a:r>
              <a:rPr kumimoji="0" lang="it-IT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interressato</a:t>
            </a:r>
            <a:r>
              <a:rPr kumimoji="0" lang="it-IT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br>
              <a:rPr kumimoji="0" lang="it-IT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</a:br>
            <a:r>
              <a:rPr kumimoji="0" lang="it-IT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-il 10% non è interessato</a:t>
            </a:r>
            <a:r>
              <a:rPr kumimoji="0" lang="it-IT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Graphic spid="3" grpId="0">
        <p:bldAsOne/>
      </p:bldGraphic>
      <p:bldP spid="20483" grpId="0"/>
      <p:bldP spid="20485" grpId="0"/>
      <p:bldGraphic spid="6" grpId="0">
        <p:bldAsOne/>
      </p:bldGraphic>
      <p:bldP spid="204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age (1)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226784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Il ristorante, sarà così suddiviso: 50 mq per la cucina, con zona lavaggio, separata dalla zona cottura e preparazioni, e 150 mq per la sala</a:t>
            </a:r>
            <a:r>
              <a:rPr kumimoji="0" lang="it-IT" altLang="zh-CN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kumimoji="0" lang="it-IT" altLang="zh-CN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che</a:t>
            </a:r>
            <a:r>
              <a:rPr kumimoji="0" lang="it-IT" altLang="zh-CN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  <a:r>
              <a:rPr kumimoji="0" lang="it-IT" altLang="zh-CN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ospiterà 50 coperti. </a:t>
            </a:r>
            <a:br>
              <a:rPr kumimoji="0" lang="it-IT" altLang="zh-CN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</a:br>
            <a:r>
              <a:rPr kumimoji="0" lang="it-IT" altLang="zh-CN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Tutto questo è possibile grazie ad un contratto d'affitto di un ramo d'azienda stipulato con la proprietaria  del locale “Alexander s.n.c.”; </a:t>
            </a:r>
            <a:endParaRPr kumimoji="0" lang="it-IT" altLang="zh-CN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91880" y="260648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smtClean="0"/>
              <a:t>Ubicazione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1259632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-The </a:t>
            </a:r>
            <a:r>
              <a:rPr lang="it-IT" dirty="0" err="1" smtClean="0"/>
              <a:t>BigBio</a:t>
            </a:r>
            <a:r>
              <a:rPr lang="it-IT" dirty="0" smtClean="0"/>
              <a:t> ovvero l’allevamento biologico è situato nel  territorio vicino ad Assisi.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519264" y="191683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-All</a:t>
            </a:r>
            <a:r>
              <a:rPr lang="it-IT" dirty="0" smtClean="0"/>
              <a:t>' interno della proprietà si trovano anche le strutture adibite per il rimessaggio invernale; sempre all’interno del terreno è situata la. macelleria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39552" y="2996952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-La </a:t>
            </a:r>
            <a:r>
              <a:rPr lang="it-IT" dirty="0" err="1" smtClean="0"/>
              <a:t>Steakhouse</a:t>
            </a:r>
            <a:r>
              <a:rPr lang="it-IT" dirty="0" smtClean="0"/>
              <a:t> è situata nei pressi di Santa Maria degli Angeli,città con un flusso turistico costante .</a:t>
            </a:r>
            <a:endParaRPr lang="it-IT" dirty="0"/>
          </a:p>
        </p:txBody>
      </p:sp>
      <p:pic>
        <p:nvPicPr>
          <p:cNvPr id="6" name="immagini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827584" y="4149080"/>
            <a:ext cx="7416824" cy="2291799"/>
          </a:xfrm>
          <a:prstGeom prst="rect">
            <a:avLst/>
          </a:prstGeom>
          <a:ln>
            <a:noFill/>
            <a:prstDash/>
          </a:ln>
        </p:spPr>
      </p:pic>
    </p:spTree>
  </p:cSld>
  <p:clrMapOvr>
    <a:masterClrMapping/>
  </p:clrMapOvr>
  <p:transition spd="slow" advClick="0"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635896" y="188640"/>
            <a:ext cx="18309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6763" algn="l"/>
                <a:tab pos="3060700" algn="ctr"/>
              </a:tabLst>
            </a:pPr>
            <a:r>
              <a:rPr kumimoji="0" lang="it-IT" altLang="zh-CN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istral" pitchFamily="66" charset="0"/>
                <a:ea typeface="DejaVu Sans"/>
                <a:cs typeface="Times New Roman" pitchFamily="18" charset="0"/>
              </a:rPr>
              <a:t>Sito Aziendale</a:t>
            </a:r>
            <a:endParaRPr kumimoji="0" lang="it-IT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stral" pitchFamily="66" charset="0"/>
              <a:cs typeface="Arial" pitchFamily="34" charset="0"/>
            </a:endParaRPr>
          </a:p>
        </p:txBody>
      </p:sp>
      <p:pic>
        <p:nvPicPr>
          <p:cNvPr id="3" name="Immagine 2" descr="sito steak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692696"/>
            <a:ext cx="9143999" cy="6165304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827584" y="1484778"/>
          <a:ext cx="7560840" cy="50753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780420"/>
                <a:gridCol w="3780420"/>
              </a:tblGrid>
              <a:tr h="37541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500" kern="150" dirty="0"/>
                        <a:t>PREVENTIVO TECNICO</a:t>
                      </a:r>
                      <a:endParaRPr lang="it-IT" sz="12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500" kern="150" dirty="0"/>
                        <a:t>IMPORTI</a:t>
                      </a:r>
                      <a:endParaRPr lang="it-IT" sz="12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Spese di Costituzione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 dirty="0"/>
                        <a:t>         </a:t>
                      </a:r>
                      <a:r>
                        <a:rPr lang="it-IT" sz="1300" kern="150" dirty="0" smtClean="0"/>
                        <a:t>3.000,00</a:t>
                      </a:r>
                      <a:endParaRPr lang="it-IT" sz="12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Spese di struttura allevamento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       165.000,00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 dirty="0"/>
                        <a:t>Pubblicità</a:t>
                      </a:r>
                      <a:endParaRPr lang="it-IT" sz="12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    6.000,00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Impianti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250.000,00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Terreni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400 000,00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 dirty="0"/>
                        <a:t>Arredi</a:t>
                      </a:r>
                      <a:endParaRPr lang="it-IT" sz="12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    5.000,00 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Attrezzature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  25.000,00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Utensili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   50.000,00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Elettronica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     3.500,00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Biancheria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        700,00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Insegne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     1.500,00  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284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Pannelli Fotovoltaici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   40.000,00       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6322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/>
                        <a:t>Spese di ristrutturazione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/>
                        <a:t>             8.000,00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  <a:tr h="39478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685"/>
                        </a:spcAft>
                      </a:pPr>
                      <a:r>
                        <a:rPr lang="it-IT" sz="1300" kern="150" dirty="0"/>
                        <a:t>Totale</a:t>
                      </a:r>
                      <a:endParaRPr lang="it-IT" sz="12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it-IT" sz="1300" kern="150" dirty="0"/>
                        <a:t>         704700,00</a:t>
                      </a:r>
                      <a:endParaRPr lang="it-IT" sz="12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5837" marR="65837" marT="0" marB="0"/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03648" y="260648"/>
            <a:ext cx="684193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6763" algn="l"/>
                <a:tab pos="3060700" algn="ctr"/>
              </a:tabLst>
            </a:pPr>
            <a:r>
              <a:rPr kumimoji="0" lang="it-IT" altLang="zh-CN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Bilancio di previsione triennale</a:t>
            </a:r>
            <a:endParaRPr kumimoji="0" lang="it-IT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6763" algn="l"/>
                <a:tab pos="3060700" algn="ctr"/>
              </a:tabLst>
            </a:pPr>
            <a:r>
              <a:rPr kumimoji="0" lang="it-IT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                       Preventivo tecnico</a:t>
            </a:r>
            <a:endParaRPr kumimoji="0" lang="it-IT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6763" algn="l"/>
                <a:tab pos="3060700" algn="ctr"/>
              </a:tabLst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2000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35696" y="314654"/>
            <a:ext cx="54997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2175" algn="ctr"/>
                <a:tab pos="2466975" algn="ctr"/>
                <a:tab pos="3905250" algn="ctr"/>
                <a:tab pos="5392738" algn="ctr"/>
              </a:tabLst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Preventivo economico per centri di costo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899592" y="908720"/>
          <a:ext cx="7776864" cy="561684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641387"/>
                <a:gridCol w="1370675"/>
                <a:gridCol w="1370675"/>
                <a:gridCol w="1394127"/>
              </a:tblGrid>
              <a:tr h="206788">
                <a:tc>
                  <a:txBody>
                    <a:bodyPr/>
                    <a:lstStyle/>
                    <a:p>
                      <a:pPr marL="8928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400" kern="150" dirty="0">
                        <a:latin typeface="Liberation Serif"/>
                        <a:ea typeface="DejaVu Sans"/>
                        <a:cs typeface="Times New Roman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2014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2015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2016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80027">
                <a:tc>
                  <a:txBody>
                    <a:bodyPr/>
                    <a:lstStyle/>
                    <a:p>
                      <a:pPr marL="33845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Ricavi del ristorante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 gridSpan="3">
                  <a:txBody>
                    <a:bodyPr/>
                    <a:lstStyle/>
                    <a:p>
                      <a:pPr marL="3352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 smtClean="0"/>
                        <a:t> </a:t>
                      </a:r>
                      <a:r>
                        <a:rPr lang="it-IT" sz="1400" kern="150" dirty="0" smtClean="0"/>
                        <a:t> €</a:t>
                      </a:r>
                      <a:endParaRPr lang="it-IT" sz="1400" kern="150" dirty="0"/>
                    </a:p>
                  </a:txBody>
                  <a:tcPr marL="42899" marR="42899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5000"/>
                        </a:lnSpc>
                        <a:spcAft>
                          <a:spcPts val="1020"/>
                        </a:spcAft>
                      </a:pPr>
                      <a:r>
                        <a:rPr lang="it-IT" sz="1400" kern="150" dirty="0"/>
                        <a:t>Prezzo medio di vendita (a persona)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  28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29 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29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17081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Persone al giorno (in media)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 30 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34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36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50292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Giorni apertura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280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280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280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5638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Ricavi totali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235'200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276'080 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292.320,00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336028">
                <a:tc>
                  <a:txBody>
                    <a:bodyPr/>
                    <a:lstStyle/>
                    <a:p>
                      <a:pPr marL="4660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 smtClean="0"/>
                        <a:t>Costi </a:t>
                      </a:r>
                      <a:r>
                        <a:rPr lang="it-IT" sz="1400" kern="150" dirty="0"/>
                        <a:t>ristorante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 gridSpan="3">
                  <a:txBody>
                    <a:bodyPr/>
                    <a:lstStyle/>
                    <a:p>
                      <a:pPr marL="3352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baseline="0" dirty="0" smtClean="0"/>
                        <a:t>  </a:t>
                      </a:r>
                      <a:r>
                        <a:rPr lang="it-IT" sz="1400" kern="150" dirty="0" smtClean="0"/>
                        <a:t> </a:t>
                      </a:r>
                      <a:r>
                        <a:rPr lang="it-IT" sz="1400" kern="150" dirty="0" smtClean="0"/>
                        <a:t>€</a:t>
                      </a:r>
                      <a:endParaRPr lang="it-IT" sz="1400" kern="150" dirty="0"/>
                    </a:p>
                  </a:txBody>
                  <a:tcPr marL="42899" marR="42899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6788">
                <a:tc>
                  <a:txBody>
                    <a:bodyPr/>
                    <a:lstStyle/>
                    <a:p>
                      <a:pPr marL="5302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Materie prime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</a:t>
                      </a:r>
                      <a:r>
                        <a:rPr lang="it-IT" sz="1400" kern="150" dirty="0" smtClean="0"/>
                        <a:t>50’400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42’820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47’696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64643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Personale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31'200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31'200 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31'200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35687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Personale a chiamata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21’600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21’600 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22’000 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72517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Acqua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1'700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1'800 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2'100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6946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Energia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1'200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1'300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1'420 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7924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Gas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8'000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8'060 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8'200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66738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Telefono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9'600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9'600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9'600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6064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Lavanderia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2'000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2'060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2'120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71945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Affitto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24'000 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24'000 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24'000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49085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Ammortamento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 480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480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480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5334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Assicurazione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2'000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2'000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2'000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49085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Commercialista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1’500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1‘500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1'500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63373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Pubblicità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4'500 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3'800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3'500 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63373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Assicurazione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 2100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2100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2100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32201">
                <a:tc>
                  <a:txBody>
                    <a:bodyPr/>
                    <a:lstStyle/>
                    <a:p>
                      <a:pPr marL="63373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Spese vari di gestione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 1700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1700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1700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56705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Totale Costi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 184980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177020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182616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  <a:tr h="206788">
                <a:tc>
                  <a:txBody>
                    <a:bodyPr/>
                    <a:lstStyle/>
                    <a:p>
                      <a:pPr marL="56705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Totale utile annuo   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    50220</a:t>
                      </a:r>
                      <a:endParaRPr lang="it-IT" sz="14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      99060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892810" algn="ctr"/>
                          <a:tab pos="2466975" algn="ctr"/>
                          <a:tab pos="3905885" algn="ctr"/>
                          <a:tab pos="5393055" algn="ctr"/>
                        </a:tabLst>
                      </a:pPr>
                      <a:r>
                        <a:rPr lang="it-IT" sz="1400" kern="150" dirty="0"/>
                        <a:t>   109704</a:t>
                      </a:r>
                      <a:endParaRPr lang="it-IT" sz="14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42899" marR="42899" marT="0" marB="0"/>
                </a:tc>
              </a:tr>
            </a:tbl>
          </a:graphicData>
        </a:graphic>
      </p:graphicFrame>
    </p:spTree>
  </p:cSld>
  <p:clrMapOvr>
    <a:masterClrMapping/>
  </p:clrMapOvr>
  <p:transition spd="slow" advClick="0" advTm="13000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683569" y="620684"/>
          <a:ext cx="7848871" cy="568862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490610"/>
                <a:gridCol w="1247847"/>
                <a:gridCol w="1239043"/>
                <a:gridCol w="1871371"/>
              </a:tblGrid>
              <a:tr h="322688">
                <a:tc>
                  <a:txBody>
                    <a:bodyPr/>
                    <a:lstStyle/>
                    <a:p>
                      <a:pPr marL="67310" marR="5397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 dirty="0"/>
                        <a:t>Ricavi allevamento </a:t>
                      </a:r>
                      <a:endParaRPr lang="it-IT" sz="12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€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€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707390" algn="ctr"/>
                        </a:tabLst>
                      </a:pPr>
                      <a:r>
                        <a:rPr lang="it-IT" sz="1400" kern="150"/>
                        <a:t>€  	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Vendita latte di capra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64’000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70’400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73’600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Vendita lumache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72’800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74’400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77’600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Ricavi totali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136'800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144'800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151'200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Costi allevamento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€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€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€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Bestiame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26’700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3’130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1’500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Foraggio/mangime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11’631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16’283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18’283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ammortamento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25'430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25'430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25430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Spese varie di gestione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 4000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 5000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5000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Personale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40’600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40'600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62’200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Luce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1’000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1’000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1’000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Acqua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4’000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4’800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5’500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Telefono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10’000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10’000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10’000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Assicurazione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5’000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5’000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5’000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Interessi passivi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7735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6450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   5980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322688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Costi totali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136096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 117693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50"/>
                        <a:t>139893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  <a:tr h="52562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Totale utile annuo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27107</a:t>
                      </a:r>
                      <a:endParaRPr lang="it-IT" sz="12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  11307</a:t>
                      </a:r>
                      <a:endParaRPr lang="it-IT" sz="12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7139" marR="67139" marT="0" marB="0"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67544" y="404664"/>
          <a:ext cx="8388423" cy="603772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708251"/>
                <a:gridCol w="2164832"/>
                <a:gridCol w="1504852"/>
                <a:gridCol w="2010488"/>
              </a:tblGrid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Ricavi macelleria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 €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€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€ 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Vendita </a:t>
                      </a:r>
                      <a:r>
                        <a:rPr lang="it-IT" sz="1600" kern="150" dirty="0" err="1"/>
                        <a:t>Charolaise</a:t>
                      </a:r>
                      <a:r>
                        <a:rPr lang="it-IT" sz="1600" kern="150" dirty="0"/>
                        <a:t>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 120’000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160’000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200’000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Vendita carne di suino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  40’500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47’250  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54’000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Vendita polli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    2’650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  5’250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6’563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Ricavi totali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163’150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212’500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260’563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Costi macelleria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€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€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€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Materie prime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   30'000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28'000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32'000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613963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Ammortamento Spese varie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    895,25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895,25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895,25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600" kern="150" dirty="0"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600" kern="150"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600" kern="150" dirty="0">
                        <a:latin typeface="Calibri"/>
                        <a:ea typeface="Calibri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Affitto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      12’000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12’000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12’000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Personale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        3’200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  3’200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  3’200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Acqua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        1’800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  1’900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  2’000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Elettricità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      2’000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  2’200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2’400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Telefono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      1’300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  1’300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1’300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Assicurazione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      1’000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  1’000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  1’000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Ammortamento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      2’395.25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  2'395,25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2'395.25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Costi totali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      70’090.5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smtClean="0"/>
                        <a:t>54’390.5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58'160.5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  <a:tr h="306981">
                <a:tc>
                  <a:txBody>
                    <a:bodyPr/>
                    <a:lstStyle/>
                    <a:p>
                      <a:pPr marL="673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/>
                        <a:t>Totale utile annuo 	   </a:t>
                      </a:r>
                      <a:endParaRPr lang="it-IT" sz="1600" kern="1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      93'060.5  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 smtClean="0"/>
                        <a:t>158'110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600" kern="150" dirty="0"/>
                        <a:t>202'403</a:t>
                      </a:r>
                      <a:endParaRPr lang="it-IT" sz="1600" kern="1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3092" marR="63092" marT="0" marB="0"/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1975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91881" y="0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2014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580112" y="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2015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308304" y="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2016</a:t>
            </a:r>
            <a:endParaRPr lang="it-IT" dirty="0"/>
          </a:p>
        </p:txBody>
      </p:sp>
    </p:spTree>
  </p:cSld>
  <p:clrMapOvr>
    <a:masterClrMapping/>
  </p:clrMapOvr>
  <p:transition spd="slow" advClick="0" advTm="10000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03848" y="188640"/>
            <a:ext cx="2773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FABBISOGNO FINANZIARIO</a:t>
            </a:r>
            <a:endParaRPr lang="it-IT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02926" y="721241"/>
            <a:ext cx="3538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 Antiqua" pitchFamily="18" charset="0"/>
                <a:cs typeface="Times New Roman" pitchFamily="18" charset="0"/>
              </a:rPr>
              <a:t>Situazione patrimoniale iniziale</a:t>
            </a:r>
            <a:endParaRPr kumimoji="0" lang="it-IT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39552" y="2492895"/>
          <a:ext cx="7848872" cy="2582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600914"/>
                <a:gridCol w="1323522"/>
                <a:gridCol w="2482400"/>
                <a:gridCol w="1442036"/>
              </a:tblGrid>
              <a:tr h="574264"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 dirty="0"/>
                        <a:t>Attivo</a:t>
                      </a:r>
                      <a:endParaRPr lang="it-IT" sz="20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endParaRPr lang="it-IT" sz="20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/>
                        <a:t>Passivo</a:t>
                      </a:r>
                      <a:endParaRPr lang="it-IT" sz="20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endParaRPr lang="it-IT" sz="20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</a:tr>
              <a:tr h="574264"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 dirty="0"/>
                        <a:t>Fabbisogno </a:t>
                      </a:r>
                      <a:r>
                        <a:rPr lang="it-IT" sz="2000" kern="150" dirty="0" err="1"/>
                        <a:t>capi.fisso</a:t>
                      </a:r>
                      <a:endParaRPr lang="it-IT" sz="20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/>
                        <a:t>704700</a:t>
                      </a:r>
                      <a:endParaRPr lang="it-IT" sz="20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/>
                        <a:t>Patr. Netto </a:t>
                      </a:r>
                      <a:endParaRPr lang="it-IT" sz="20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/>
                        <a:t> 350000</a:t>
                      </a:r>
                      <a:endParaRPr lang="it-IT" sz="20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</a:tr>
              <a:tr h="574264"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 dirty="0"/>
                        <a:t>Fabbisogno capitale </a:t>
                      </a:r>
                      <a:r>
                        <a:rPr lang="it-IT" sz="2000" kern="150" dirty="0" err="1"/>
                        <a:t>circ</a:t>
                      </a:r>
                      <a:r>
                        <a:rPr lang="it-IT" sz="2000" kern="150" dirty="0"/>
                        <a:t> </a:t>
                      </a:r>
                      <a:endParaRPr lang="it-IT" sz="20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 dirty="0"/>
                        <a:t>  30000</a:t>
                      </a:r>
                      <a:endParaRPr lang="it-IT" sz="20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 dirty="0"/>
                        <a:t>debiti</a:t>
                      </a:r>
                      <a:endParaRPr lang="it-IT" sz="20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/>
                        <a:t> 384700</a:t>
                      </a:r>
                      <a:endParaRPr lang="it-IT" sz="20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</a:tr>
              <a:tr h="653472"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/>
                        <a:t>Totale attivo</a:t>
                      </a:r>
                      <a:endParaRPr lang="it-IT" sz="20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 dirty="0"/>
                        <a:t>734700</a:t>
                      </a:r>
                      <a:endParaRPr lang="it-IT" sz="20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 dirty="0"/>
                        <a:t>Totale Passivo</a:t>
                      </a:r>
                      <a:endParaRPr lang="it-IT" sz="20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  <a:tc>
                  <a:txBody>
                    <a:bodyPr/>
                    <a:lstStyle/>
                    <a:p>
                      <a:pPr marL="6350" marR="9525" indent="-6350" algn="just">
                        <a:lnSpc>
                          <a:spcPct val="100000"/>
                        </a:lnSpc>
                        <a:spcAft>
                          <a:spcPts val="20"/>
                        </a:spcAft>
                      </a:pPr>
                      <a:r>
                        <a:rPr lang="it-IT" sz="2000" kern="150" dirty="0"/>
                        <a:t> 734700</a:t>
                      </a:r>
                      <a:endParaRPr lang="it-IT" sz="20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3976" marR="33976" marT="33976" marB="33976"/>
                </a:tc>
              </a:tr>
            </a:tbl>
          </a:graphicData>
        </a:graphic>
      </p:graphicFrame>
    </p:spTree>
  </p:cSld>
  <p:clrMapOvr>
    <a:masterClrMapping/>
  </p:clrMapOvr>
  <p:transition spd="slow" advClick="0" advTm="6000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86089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1975" algn="l"/>
              </a:tabLst>
            </a:pPr>
            <a:r>
              <a:rPr kumimoji="0" lang="it-IT" altLang="zh-CN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RINGRAZIAMENTI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1975" algn="l"/>
              </a:tabLst>
            </a:pPr>
            <a:endParaRPr kumimoji="0" lang="it-IT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1975" algn="l"/>
              </a:tabLst>
            </a:pPr>
            <a:r>
              <a:rPr kumimoji="0" lang="it-IT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Desideriamo ringraziare tutti i professori che ci hanno aiutato nella realizzazione del progetto permettendo così di portarlo a termine. Inoltre intendiamo ringraziare tutti i professionisti che hanno messo a nostra  disposizione il proprio tempo per aiutarci a lavorare al meglio fornendoci indicazioni esaustive affinché concretizzassimo la nostra idea.</a:t>
            </a:r>
            <a:endParaRPr kumimoji="0" lang="it-IT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6700" b="1" i="1" dirty="0" smtClean="0">
                <a:solidFill>
                  <a:srgbClr val="FFC000"/>
                </a:solidFill>
              </a:rPr>
              <a:t>“</a:t>
            </a:r>
            <a:r>
              <a:rPr lang="en-US" sz="6700" b="1" i="1" dirty="0">
                <a:solidFill>
                  <a:srgbClr val="FFC000"/>
                </a:solidFill>
              </a:rPr>
              <a:t>The big house ”</a:t>
            </a:r>
            <a:r>
              <a:rPr lang="it-IT" sz="6700" b="1" i="1" dirty="0">
                <a:solidFill>
                  <a:srgbClr val="FFC000"/>
                </a:solidFill>
              </a:rPr>
              <a:t/>
            </a:r>
            <a:br>
              <a:rPr lang="it-IT" sz="6700" b="1" i="1" dirty="0">
                <a:solidFill>
                  <a:srgbClr val="FFC000"/>
                </a:solidFill>
              </a:rPr>
            </a:br>
            <a:r>
              <a:rPr lang="it-IT" sz="6700" b="1" i="1" dirty="0">
                <a:solidFill>
                  <a:srgbClr val="FFC000"/>
                </a:solidFill>
              </a:rPr>
              <a:t>Srl</a:t>
            </a:r>
            <a:r>
              <a:rPr lang="it-IT" sz="2200" dirty="0">
                <a:solidFill>
                  <a:srgbClr val="FFC000"/>
                </a:solidFill>
              </a:rPr>
              <a:t/>
            </a:r>
            <a:br>
              <a:rPr lang="it-IT" sz="2200" dirty="0">
                <a:solidFill>
                  <a:srgbClr val="FFC000"/>
                </a:solidFill>
              </a:rPr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Sede </a:t>
            </a: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legale e operativa:</a:t>
            </a:r>
            <a:b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Santa Maria degli Angeli, Assisi (PG)</a:t>
            </a:r>
            <a:b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Presentato da  Lucia </a:t>
            </a:r>
            <a:r>
              <a:rPr lang="it-IT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Filippucci</a:t>
            </a: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Nicolò Morelli, Dida </a:t>
            </a:r>
            <a:r>
              <a:rPr lang="it-IT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Nderim</a:t>
            </a: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Oleksiy</a:t>
            </a: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Shevchuk</a:t>
            </a: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Valerio </a:t>
            </a:r>
            <a:r>
              <a:rPr lang="it-IT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Tortoioli</a:t>
            </a: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della classe IV c  dell’ Istituto Alberghiero di Assisi</a:t>
            </a:r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  <p:transition advClick="0" advTm="8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256584"/>
          </a:xfrm>
        </p:spPr>
        <p:txBody>
          <a:bodyPr>
            <a:normAutofit fontScale="40000" lnSpcReduction="20000"/>
          </a:bodyPr>
          <a:lstStyle/>
          <a:p>
            <a:endParaRPr lang="it-IT" sz="6400" dirty="0" smtClean="0"/>
          </a:p>
          <a:p>
            <a:pPr>
              <a:buNone/>
            </a:pPr>
            <a:r>
              <a:rPr lang="it-IT" sz="7200" dirty="0" smtClean="0"/>
              <a:t>  L’azienda</a:t>
            </a:r>
            <a:r>
              <a:rPr lang="it-IT" sz="7200" dirty="0"/>
              <a:t>, </a:t>
            </a:r>
            <a:r>
              <a:rPr lang="it-IT" sz="7200" dirty="0" smtClean="0"/>
              <a:t>va </a:t>
            </a:r>
            <a:r>
              <a:rPr lang="it-IT" sz="7200" dirty="0"/>
              <a:t>dall'allevamento alla preparazione e vendita di prodotti </a:t>
            </a:r>
            <a:r>
              <a:rPr lang="it-IT" sz="7200" dirty="0" smtClean="0"/>
              <a:t>biologici; si occuperà di:</a:t>
            </a:r>
          </a:p>
          <a:p>
            <a:pPr>
              <a:buNone/>
            </a:pPr>
            <a:endParaRPr lang="it-IT" sz="7200" dirty="0" smtClean="0"/>
          </a:p>
          <a:p>
            <a:pPr>
              <a:buNone/>
            </a:pPr>
            <a:r>
              <a:rPr lang="it-IT" sz="7200" dirty="0" smtClean="0"/>
              <a:t>-allevamenti </a:t>
            </a:r>
            <a:r>
              <a:rPr lang="it-IT" sz="7200" dirty="0" smtClean="0"/>
              <a:t>e vendita di pollame,suini,caprini,bovini </a:t>
            </a:r>
            <a:r>
              <a:rPr lang="it-IT" sz="7200" dirty="0" err="1" smtClean="0"/>
              <a:t>charolaise</a:t>
            </a:r>
            <a:r>
              <a:rPr lang="it-IT" sz="7200" dirty="0" smtClean="0"/>
              <a:t>,lumache</a:t>
            </a:r>
          </a:p>
          <a:p>
            <a:pPr>
              <a:buNone/>
            </a:pPr>
            <a:r>
              <a:rPr lang="it-IT" sz="7200" dirty="0" smtClean="0"/>
              <a:t>-produzione di latte caprino</a:t>
            </a:r>
          </a:p>
          <a:p>
            <a:pPr>
              <a:buNone/>
            </a:pPr>
            <a:r>
              <a:rPr lang="it-IT" sz="7200" dirty="0" smtClean="0"/>
              <a:t>-  ristorazione presso Santa Maria degli Angeli che offrirà ai propri clienti carne biologica proveniente direttamente dall'allevamento </a:t>
            </a:r>
            <a:r>
              <a:rPr lang="it-IT" sz="7200" dirty="0" smtClean="0"/>
              <a:t>.</a:t>
            </a:r>
            <a:endParaRPr lang="it-IT" sz="7200" dirty="0" smtClean="0"/>
          </a:p>
          <a:p>
            <a:pPr>
              <a:buNone/>
            </a:pPr>
            <a:endParaRPr lang="it-IT" sz="7200" dirty="0" smtClean="0"/>
          </a:p>
          <a:p>
            <a:pPr>
              <a:buFontTx/>
              <a:buChar char="-"/>
            </a:pPr>
            <a:endParaRPr lang="it-IT" sz="6400" dirty="0" smtClean="0"/>
          </a:p>
          <a:p>
            <a:pPr>
              <a:buFontTx/>
              <a:buChar char="-"/>
            </a:pPr>
            <a:endParaRPr lang="it-IT" sz="11200" dirty="0" smtClean="0"/>
          </a:p>
          <a:p>
            <a:endParaRPr lang="it-IT" sz="11200" dirty="0"/>
          </a:p>
          <a:p>
            <a:endParaRPr lang="it-IT" sz="112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nostra </a:t>
            </a:r>
            <a:r>
              <a:rPr lang="it-IT" dirty="0" err="1" smtClean="0"/>
              <a:t>idea…</a:t>
            </a:r>
            <a:endParaRPr lang="it-IT" dirty="0"/>
          </a:p>
        </p:txBody>
      </p:sp>
    </p:spTree>
  </p:cSld>
  <p:clrMapOvr>
    <a:masterClrMapping/>
  </p:clrMapOvr>
  <p:transition spd="med" advClick="0" advTm="17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 smtClean="0"/>
              <a:t>Ridurre al minimo l’impatto con l’ambiente,utilizzando esclusivamente energie rinnovabili</a:t>
            </a:r>
          </a:p>
          <a:p>
            <a:pPr>
              <a:buFontTx/>
              <a:buChar char="-"/>
            </a:pPr>
            <a:r>
              <a:rPr lang="it-IT" dirty="0" smtClean="0"/>
              <a:t>Proporre soltanto prodotti biologici dei nostri allevamenti</a:t>
            </a:r>
          </a:p>
          <a:p>
            <a:pPr>
              <a:buFontTx/>
              <a:buChar char="-"/>
            </a:pPr>
            <a:r>
              <a:rPr lang="it-IT" dirty="0" smtClean="0"/>
              <a:t>Realizzare un’attività remunerativa 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Il nostro obbiettivo è quello di: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spd="med" advClick="0" advTm="14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-avrà </a:t>
            </a:r>
            <a:r>
              <a:rPr lang="it-IT" dirty="0" smtClean="0"/>
              <a:t>una conoscenza diretta dell’origine della </a:t>
            </a:r>
            <a:r>
              <a:rPr lang="it-IT" dirty="0" smtClean="0"/>
              <a:t>carne</a:t>
            </a:r>
          </a:p>
          <a:p>
            <a:pPr>
              <a:buNone/>
            </a:pPr>
            <a:r>
              <a:rPr lang="it-IT" dirty="0" smtClean="0"/>
              <a:t>-</a:t>
            </a:r>
            <a:r>
              <a:rPr lang="it-IT" dirty="0" smtClean="0"/>
              <a:t>la </a:t>
            </a:r>
            <a:r>
              <a:rPr lang="it-IT" dirty="0" smtClean="0"/>
              <a:t>possibilità di sapere  tutto ciò che riguarda la vita </a:t>
            </a:r>
            <a:r>
              <a:rPr lang="it-IT" dirty="0" smtClean="0"/>
              <a:t>dell'animale da </a:t>
            </a:r>
            <a:r>
              <a:rPr lang="it-IT" dirty="0" smtClean="0"/>
              <a:t>come viene cresciuto  a ciò che </a:t>
            </a:r>
            <a:r>
              <a:rPr lang="it-IT" dirty="0" smtClean="0"/>
              <a:t>mangia</a:t>
            </a:r>
          </a:p>
          <a:p>
            <a:pPr>
              <a:buNone/>
            </a:pPr>
            <a:r>
              <a:rPr lang="it-IT" dirty="0" smtClean="0"/>
              <a:t>-</a:t>
            </a:r>
            <a:r>
              <a:rPr lang="it-IT" dirty="0" smtClean="0"/>
              <a:t> </a:t>
            </a:r>
            <a:r>
              <a:rPr lang="it-IT" dirty="0" smtClean="0"/>
              <a:t>avrà  la facoltà di visitare (in un secondo momento) l'allevamento ubicato  ad una distanza adeguata dal ristorante</a:t>
            </a:r>
          </a:p>
          <a:p>
            <a:pPr>
              <a:buNone/>
            </a:pPr>
            <a:r>
              <a:rPr lang="it-IT" dirty="0" smtClean="0"/>
              <a:t>-rifornirsi nella macelleria che venderà </a:t>
            </a:r>
            <a:r>
              <a:rPr lang="it-IT" dirty="0" smtClean="0"/>
              <a:t>la carne al </a:t>
            </a:r>
            <a:r>
              <a:rPr lang="it-IT" dirty="0" smtClean="0"/>
              <a:t>dettaglio e al ristorante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899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cliente: </a:t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spd="med" advClick="0" advTm="17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1907704" y="692696"/>
          <a:ext cx="61926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99592" y="111696"/>
            <a:ext cx="290977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Organigramma</a:t>
            </a:r>
            <a:endParaRPr kumimoji="0" lang="it-IT" altLang="zh-CN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52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2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kumimoji="0" lang="it-IT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98072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/>
              <a:t>I nostri ruoli</a:t>
            </a:r>
            <a:endParaRPr lang="it-IT" sz="32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44824"/>
            <a:ext cx="76075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DejaVu Sans"/>
                <a:cs typeface="Times New Roman" pitchFamily="18" charset="0"/>
              </a:rPr>
              <a:t>Tortoioli</a:t>
            </a:r>
            <a:r>
              <a:rPr kumimoji="0" lang="it-IT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DejaVu Sans"/>
                <a:cs typeface="Times New Roman" pitchFamily="18" charset="0"/>
              </a:rPr>
              <a:t> Valerio</a:t>
            </a: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DejaVu Sans"/>
                <a:cs typeface="Times New Roman" pitchFamily="18" charset="0"/>
              </a:rPr>
              <a:t>: </a:t>
            </a:r>
            <a:r>
              <a:rPr lang="it-IT" altLang="zh-CN" dirty="0" smtClean="0">
                <a:ea typeface="DejaVu Sans"/>
                <a:cs typeface="Times New Roman" pitchFamily="18" charset="0"/>
              </a:rPr>
              <a:t>oltre che </a:t>
            </a: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DejaVu Sans"/>
                <a:cs typeface="Times New Roman" pitchFamily="18" charset="0"/>
              </a:rPr>
              <a:t>direttore </a:t>
            </a: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DejaVu Sans"/>
                <a:cs typeface="Times New Roman" pitchFamily="18" charset="0"/>
              </a:rPr>
              <a:t>generale e responsabile marketing è lo chef</a:t>
            </a:r>
            <a:endParaRPr kumimoji="0" lang="it-IT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DejaVu Sans"/>
                <a:cs typeface="Times New Roman" pitchFamily="18" charset="0"/>
              </a:rPr>
              <a:t>                                     del ristorante  </a:t>
            </a:r>
            <a:endParaRPr kumimoji="0" lang="it-IT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6369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Lucia </a:t>
            </a:r>
            <a:r>
              <a:rPr lang="it-IT" b="1" dirty="0" err="1" smtClean="0"/>
              <a:t>Filippucci</a:t>
            </a:r>
            <a:r>
              <a:rPr lang="it-IT" dirty="0" smtClean="0"/>
              <a:t>: </a:t>
            </a:r>
            <a:r>
              <a:rPr lang="it-IT" dirty="0" smtClean="0"/>
              <a:t> </a:t>
            </a:r>
            <a:r>
              <a:rPr lang="it-IT" dirty="0" smtClean="0"/>
              <a:t>la </a:t>
            </a:r>
            <a:r>
              <a:rPr lang="it-IT" dirty="0" smtClean="0"/>
              <a:t>nostra </a:t>
            </a:r>
            <a:r>
              <a:rPr lang="it-IT" dirty="0" err="1" smtClean="0"/>
              <a:t>F&amp;B</a:t>
            </a:r>
            <a:r>
              <a:rPr lang="it-IT" dirty="0" smtClean="0"/>
              <a:t> </a:t>
            </a:r>
            <a:r>
              <a:rPr lang="it-IT" dirty="0" err="1" smtClean="0"/>
              <a:t>menager</a:t>
            </a:r>
            <a:r>
              <a:rPr lang="it-IT" dirty="0" smtClean="0"/>
              <a:t> nonché l’addetta alla vendita al dettaglio</a:t>
            </a:r>
            <a:endParaRPr lang="it-IT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979913"/>
            <a:ext cx="69333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DejaVu San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Oleksiy</a:t>
            </a:r>
            <a:r>
              <a:rPr kumimoji="0" lang="it-IT" altLang="zh-CN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 </a:t>
            </a:r>
            <a:r>
              <a:rPr kumimoji="0" lang="it-IT" altLang="zh-CN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Shevchuk</a:t>
            </a: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: </a:t>
            </a:r>
            <a:r>
              <a:rPr lang="it-IT" altLang="zh-CN" dirty="0" smtClean="0">
                <a:ea typeface="Times New Roman" pitchFamily="18" charset="0"/>
                <a:cs typeface="DejaVu Sans" charset="0"/>
              </a:rPr>
              <a:t> </a:t>
            </a: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il </a:t>
            </a: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maitre di sala e </a:t>
            </a: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l’addetto </a:t>
            </a: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al magazzino</a:t>
            </a:r>
            <a:endParaRPr kumimoji="0" lang="it-IT" altLang="zh-CN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83968"/>
            <a:ext cx="86052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b="1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DejaVu San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Nicolò Morelli</a:t>
            </a: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: l’agronomo della parte bio, colui che segue i nostri capi sia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dal punto di  vista nutrizionale che della crescita.</a:t>
            </a:r>
            <a:endParaRPr kumimoji="0" lang="it-IT" altLang="zh-CN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581128"/>
            <a:ext cx="6948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Nderim</a:t>
            </a:r>
            <a:r>
              <a:rPr kumimoji="0" lang="it-IT" altLang="zh-CN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 Dida</a:t>
            </a: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: Il</a:t>
            </a:r>
            <a:r>
              <a:rPr kumimoji="0" lang="it-IT" altLang="zh-CN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 macellaio e l’aiuto </a:t>
            </a:r>
            <a:r>
              <a:rPr kumimoji="0" lang="it-IT" altLang="zh-CN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cuoco</a:t>
            </a:r>
            <a:r>
              <a:rPr kumimoji="0" lang="it-IT" altLang="zh-CN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DejaVu Sans" charset="0"/>
              </a:rPr>
              <a:t>.</a:t>
            </a:r>
            <a:endParaRPr kumimoji="0" lang="it-IT" altLang="zh-CN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1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025" grpId="0"/>
      <p:bldP spid="6" grpId="0"/>
      <p:bldP spid="1026" grpId="0"/>
      <p:bldP spid="1027" grpId="0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84730" y="207313"/>
            <a:ext cx="4174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Ricerca di mercato</a:t>
            </a:r>
            <a:endParaRPr kumimoji="0" lang="it-IT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99592" y="1129681"/>
            <a:ext cx="73448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Dopo aver somministrato il seguente questionario ad un campione di persone che possono rappresentare clienti tipo</a:t>
            </a:r>
            <a:endParaRPr kumimoji="0" lang="it-IT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ggetto 56"/>
          <p:cNvGraphicFramePr>
            <a:graphicFrameLocks noChangeAspect="1"/>
          </p:cNvGraphicFramePr>
          <p:nvPr/>
        </p:nvGraphicFramePr>
        <p:xfrm>
          <a:off x="3491880" y="2564904"/>
          <a:ext cx="529565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1958063"/>
            <a:ext cx="9288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Abbiamo rilevato i seguenti dati:</a:t>
            </a:r>
            <a:endParaRPr kumimoji="0" lang="it-IT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966174"/>
            <a:ext cx="410445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Conosci gli allevamenti di tipo </a:t>
            </a:r>
            <a:r>
              <a:rPr kumimoji="0" lang="it-IT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Bio</a:t>
            </a:r>
            <a:r>
              <a:rPr kumimoji="0" lang="it-IT" altLang="zh-C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?</a:t>
            </a:r>
            <a:endParaRPr kumimoji="0" lang="it-IT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- l'80% dei campioni ha risposto “Si”                    </a:t>
            </a:r>
            <a:endParaRPr kumimoji="0" lang="it-IT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-il 10% non conosce gli allevamenti bio</a:t>
            </a:r>
            <a:endParaRPr kumimoji="0" lang="it-IT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-il 10% ne ha sentito parlare</a:t>
            </a:r>
            <a:endParaRPr kumimoji="0" lang="it-IT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9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7" grpId="0"/>
      <p:bldGraphic spid="4" grpId="0">
        <p:bldAsOne/>
      </p:bldGraphic>
      <p:bldP spid="1028" grpId="0"/>
      <p:bldP spid="10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512" y="142474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Andrebbe mai in un ristorante con solo alimenti biologici</a:t>
            </a:r>
            <a:r>
              <a:rPr kumimoji="0" lang="it-IT" altLang="zh-CN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?</a:t>
            </a:r>
            <a:endParaRPr kumimoji="0" lang="it-IT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ggetto 57"/>
          <p:cNvGraphicFramePr>
            <a:graphicFrameLocks noChangeAspect="1"/>
          </p:cNvGraphicFramePr>
          <p:nvPr/>
        </p:nvGraphicFramePr>
        <p:xfrm>
          <a:off x="4211960" y="476672"/>
          <a:ext cx="4501008" cy="300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19675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- il 60% andrebbe in un ristorante biologico</a:t>
            </a:r>
            <a:br>
              <a:rPr kumimoji="0" lang="it-IT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kumimoji="0" lang="it-IT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-il 10% non ci andrebbe</a:t>
            </a:r>
            <a:br>
              <a:rPr kumimoji="0" lang="it-IT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kumimoji="0" lang="it-IT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- il 30% è indeciso</a:t>
            </a:r>
            <a:endParaRPr kumimoji="0" lang="it-IT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175030"/>
            <a:ext cx="70615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Saresti disposto a spendere qualcosa in più per un prodotto </a:t>
            </a:r>
            <a:r>
              <a:rPr kumimoji="0" lang="it-IT" altLang="zh-CN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Bio</a:t>
            </a:r>
            <a:r>
              <a:rPr kumimoji="0" lang="it-IT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?</a:t>
            </a:r>
            <a:endParaRPr kumimoji="0" lang="it-IT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ggetto 58"/>
          <p:cNvGraphicFramePr>
            <a:graphicFrameLocks noChangeAspect="1"/>
          </p:cNvGraphicFramePr>
          <p:nvPr/>
        </p:nvGraphicFramePr>
        <p:xfrm>
          <a:off x="4211960" y="3573016"/>
          <a:ext cx="4535808" cy="302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1520" y="4365104"/>
            <a:ext cx="5440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-l</a:t>
            </a:r>
            <a:r>
              <a:rPr kumimoji="0" lang="it-IT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' 80% dei campioni è disposto a spendere</a:t>
            </a:r>
            <a:endParaRPr kumimoji="0" lang="it-IT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/>
            </a:r>
            <a:br>
              <a:rPr kumimoji="0" lang="it-IT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kumimoji="0" lang="it-IT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-il 20% è in forse</a:t>
            </a:r>
            <a:endParaRPr kumimoji="0" lang="it-IT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9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Graphic spid="3" grpId="0">
        <p:bldAsOne/>
      </p:bldGraphic>
      <p:bldP spid="19459" grpId="0"/>
      <p:bldP spid="19461" grpId="0"/>
      <p:bldGraphic spid="6" grpId="0">
        <p:bldAsOne/>
      </p:bldGraphic>
      <p:bldP spid="1946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415</TotalTime>
  <Words>1035</Words>
  <Application>Microsoft Office PowerPoint</Application>
  <PresentationFormat>Presentazione su schermo (4:3)</PresentationFormat>
  <Paragraphs>348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Viale</vt:lpstr>
      <vt:lpstr>Diapositiva 1</vt:lpstr>
      <vt:lpstr>           “The big house ” Srl        Sede legale e operativa: Santa Maria degli Angeli, Assisi (PG)      Presentato da  Lucia Filippucci, Nicolò Morelli, Dida Nderim, Oleksiy Shevchuk, Valerio Tortoioli. della classe IV c  dell’ Istituto Alberghiero di Assisi   </vt:lpstr>
      <vt:lpstr>La nostra idea…</vt:lpstr>
      <vt:lpstr>Il nostro obbiettivo è quello di: </vt:lpstr>
      <vt:lpstr>Il cliente:  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Valerio</dc:creator>
  <cp:lastModifiedBy>amministratore</cp:lastModifiedBy>
  <cp:revision>43</cp:revision>
  <dcterms:created xsi:type="dcterms:W3CDTF">2014-05-15T13:12:55Z</dcterms:created>
  <dcterms:modified xsi:type="dcterms:W3CDTF">2014-05-17T11:01:15Z</dcterms:modified>
</cp:coreProperties>
</file>